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8" r:id="rId8"/>
    <p:sldId id="273" r:id="rId9"/>
    <p:sldId id="289" r:id="rId10"/>
    <p:sldId id="291" r:id="rId11"/>
    <p:sldId id="267" r:id="rId12"/>
    <p:sldId id="288" r:id="rId13"/>
    <p:sldId id="274" r:id="rId14"/>
    <p:sldId id="292" r:id="rId15"/>
    <p:sldId id="290" r:id="rId16"/>
    <p:sldId id="293" r:id="rId17"/>
    <p:sldId id="269" r:id="rId18"/>
    <p:sldId id="295" r:id="rId19"/>
    <p:sldId id="294" r:id="rId20"/>
    <p:sldId id="272" r:id="rId21"/>
    <p:sldId id="286" r:id="rId22"/>
    <p:sldId id="296" r:id="rId23"/>
    <p:sldId id="263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97" r:id="rId32"/>
    <p:sldId id="264" r:id="rId33"/>
    <p:sldId id="261" r:id="rId34"/>
    <p:sldId id="276" r:id="rId35"/>
    <p:sldId id="283" r:id="rId36"/>
    <p:sldId id="27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翀" initials="李" lastIdx="0" clrIdx="0">
    <p:extLst>
      <p:ext uri="{19B8F6BF-5375-455C-9EA6-DF929625EA0E}">
        <p15:presenceInfo xmlns:p15="http://schemas.microsoft.com/office/powerpoint/2012/main" userId="b90219edd69f69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5F3A1-9473-48F7-9D23-D567BD5ADD3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CN"/>
        </a:p>
      </dgm:t>
    </dgm:pt>
    <dgm:pt modelId="{A40EA0F3-5FB8-4B84-8649-243DAA48B849}">
      <dgm:prSet phldrT="[Text]"/>
      <dgm:spPr/>
      <dgm:t>
        <a:bodyPr/>
        <a:lstStyle/>
        <a:p>
          <a:r>
            <a:rPr lang="en-US" altLang="zh-CN" dirty="0">
              <a:latin typeface="Consolas" panose="020B0609020204030204" pitchFamily="49" charset="0"/>
            </a:rPr>
            <a:t>Image </a:t>
          </a:r>
          <a:r>
            <a:rPr lang="en-US" altLang="zh-CN" dirty="0" err="1">
              <a:latin typeface="Consolas" panose="020B0609020204030204" pitchFamily="49" charset="0"/>
            </a:rPr>
            <a:t>Inpainting</a:t>
          </a:r>
          <a:endParaRPr lang="en-US" altLang="zh-CN" dirty="0">
            <a:latin typeface="Consolas" panose="020B0609020204030204" pitchFamily="49" charset="0"/>
          </a:endParaRPr>
        </a:p>
      </dgm:t>
    </dgm:pt>
    <dgm:pt modelId="{C4E41B7A-FD81-47B3-B16E-437D5AE9D540}" type="parTrans" cxnId="{2989E0B0-7B82-4519-AEC4-410A6B42F5D2}">
      <dgm:prSet/>
      <dgm:spPr/>
      <dgm:t>
        <a:bodyPr/>
        <a:lstStyle/>
        <a:p>
          <a:endParaRPr lang="en-US" altLang="zh-CN"/>
        </a:p>
      </dgm:t>
    </dgm:pt>
    <dgm:pt modelId="{BB058224-4FB2-4610-A929-9B6A29B18C7D}" type="sibTrans" cxnId="{2989E0B0-7B82-4519-AEC4-410A6B42F5D2}">
      <dgm:prSet/>
      <dgm:spPr/>
      <dgm:t>
        <a:bodyPr/>
        <a:lstStyle/>
        <a:p>
          <a:endParaRPr lang="en-US" altLang="zh-CN"/>
        </a:p>
      </dgm:t>
    </dgm:pt>
    <dgm:pt modelId="{75A0C354-5D26-4B31-A5EC-BD7E775AE627}">
      <dgm:prSet phldrT="[Text]"/>
      <dgm:spPr/>
      <dgm:t>
        <a:bodyPr/>
        <a:lstStyle/>
        <a:p>
          <a:r>
            <a:rPr lang="en-US" altLang="zh-CN" dirty="0">
              <a:latin typeface="Consolas" panose="020B0609020204030204" pitchFamily="49" charset="0"/>
            </a:rPr>
            <a:t>Diffusion-based</a:t>
          </a:r>
        </a:p>
      </dgm:t>
    </dgm:pt>
    <dgm:pt modelId="{FAF4B88D-5692-4F64-B2E0-5FED0F8F0323}" type="parTrans" cxnId="{00C82C90-3112-43B9-9625-FA8DCC4D0DAA}">
      <dgm:prSet/>
      <dgm:spPr/>
      <dgm:t>
        <a:bodyPr/>
        <a:lstStyle/>
        <a:p>
          <a:endParaRPr lang="en-US" altLang="zh-CN">
            <a:latin typeface="Consolas" panose="020B0609020204030204" pitchFamily="49" charset="0"/>
          </a:endParaRPr>
        </a:p>
      </dgm:t>
    </dgm:pt>
    <dgm:pt modelId="{C040FFEC-E0AA-47DF-801B-E19411DDD6EC}" type="sibTrans" cxnId="{00C82C90-3112-43B9-9625-FA8DCC4D0DAA}">
      <dgm:prSet/>
      <dgm:spPr/>
      <dgm:t>
        <a:bodyPr/>
        <a:lstStyle/>
        <a:p>
          <a:endParaRPr lang="en-US" altLang="zh-CN"/>
        </a:p>
      </dgm:t>
    </dgm:pt>
    <dgm:pt modelId="{DE5F16A4-41C5-43DB-898A-B02B48445681}">
      <dgm:prSet phldrT="[Text]"/>
      <dgm:spPr/>
      <dgm:t>
        <a:bodyPr/>
        <a:lstStyle/>
        <a:p>
          <a:r>
            <a:rPr lang="en-US" altLang="zh-CN" dirty="0">
              <a:latin typeface="Consolas" panose="020B0609020204030204" pitchFamily="49" charset="0"/>
            </a:rPr>
            <a:t>CNN-based</a:t>
          </a:r>
        </a:p>
      </dgm:t>
    </dgm:pt>
    <dgm:pt modelId="{0F8E59A3-667F-40E5-9452-18F6315933CE}" type="parTrans" cxnId="{BAA8C839-1B4F-4212-A243-FCD12849B298}">
      <dgm:prSet/>
      <dgm:spPr/>
      <dgm:t>
        <a:bodyPr/>
        <a:lstStyle/>
        <a:p>
          <a:endParaRPr lang="en-US" altLang="zh-CN">
            <a:latin typeface="Consolas" panose="020B0609020204030204" pitchFamily="49" charset="0"/>
          </a:endParaRPr>
        </a:p>
      </dgm:t>
    </dgm:pt>
    <dgm:pt modelId="{764F8113-7D80-4956-B468-614B071E5819}" type="sibTrans" cxnId="{BAA8C839-1B4F-4212-A243-FCD12849B298}">
      <dgm:prSet/>
      <dgm:spPr/>
      <dgm:t>
        <a:bodyPr/>
        <a:lstStyle/>
        <a:p>
          <a:endParaRPr lang="en-US" altLang="zh-CN"/>
        </a:p>
      </dgm:t>
    </dgm:pt>
    <dgm:pt modelId="{DDFA11E9-C303-4F38-A6A1-887ED287B174}">
      <dgm:prSet phldrT="[Text]"/>
      <dgm:spPr/>
      <dgm:t>
        <a:bodyPr/>
        <a:lstStyle/>
        <a:p>
          <a:r>
            <a:rPr lang="en-US" altLang="zh-CN" b="1" i="1" dirty="0">
              <a:solidFill>
                <a:srgbClr val="FFFF00"/>
              </a:solidFill>
              <a:latin typeface="Consolas" panose="020B0609020204030204" pitchFamily="49" charset="0"/>
            </a:rPr>
            <a:t>TELEA</a:t>
          </a:r>
        </a:p>
      </dgm:t>
    </dgm:pt>
    <dgm:pt modelId="{F50D92B4-2B47-4E3F-AB69-0BE076814EA9}" type="parTrans" cxnId="{0AA9C863-FAE1-4144-BF03-26119A986AF8}">
      <dgm:prSet/>
      <dgm:spPr/>
      <dgm:t>
        <a:bodyPr/>
        <a:lstStyle/>
        <a:p>
          <a:endParaRPr lang="en-US" altLang="zh-CN"/>
        </a:p>
      </dgm:t>
    </dgm:pt>
    <dgm:pt modelId="{0A2C2196-64E3-4E96-93CE-AB7C45CBEBF9}" type="sibTrans" cxnId="{0AA9C863-FAE1-4144-BF03-26119A986AF8}">
      <dgm:prSet/>
      <dgm:spPr/>
      <dgm:t>
        <a:bodyPr/>
        <a:lstStyle/>
        <a:p>
          <a:endParaRPr lang="en-US" altLang="zh-CN"/>
        </a:p>
      </dgm:t>
    </dgm:pt>
    <dgm:pt modelId="{0257DAFF-ADE8-47DE-8F2C-5F1053CAA5F7}">
      <dgm:prSet/>
      <dgm:spPr/>
      <dgm:t>
        <a:bodyPr/>
        <a:lstStyle/>
        <a:p>
          <a:r>
            <a:rPr lang="en-US" altLang="zh-CN" b="1" i="1" dirty="0">
              <a:solidFill>
                <a:srgbClr val="FFFF00"/>
              </a:solidFill>
              <a:latin typeface="Consolas" panose="020B0609020204030204" pitchFamily="49" charset="0"/>
            </a:rPr>
            <a:t>Partial-</a:t>
          </a:r>
          <a:r>
            <a:rPr lang="en-US" altLang="zh-CN" b="1" i="1" dirty="0" err="1">
              <a:solidFill>
                <a:srgbClr val="FFFF00"/>
              </a:solidFill>
              <a:latin typeface="Consolas" panose="020B0609020204030204" pitchFamily="49" charset="0"/>
            </a:rPr>
            <a:t>Conv</a:t>
          </a:r>
          <a:endParaRPr lang="en-US" altLang="zh-CN" b="1" i="1" dirty="0">
            <a:solidFill>
              <a:srgbClr val="FFFF00"/>
            </a:solidFill>
            <a:latin typeface="Consolas" panose="020B0609020204030204" pitchFamily="49" charset="0"/>
          </a:endParaRPr>
        </a:p>
      </dgm:t>
    </dgm:pt>
    <dgm:pt modelId="{F899C43A-AF4D-4CC7-9C8C-3401B15B8EA3}" type="parTrans" cxnId="{A0C5F51D-A045-4E2C-9D49-4A50BA38EC00}">
      <dgm:prSet/>
      <dgm:spPr/>
      <dgm:t>
        <a:bodyPr/>
        <a:lstStyle/>
        <a:p>
          <a:endParaRPr lang="en-US" altLang="zh-CN"/>
        </a:p>
      </dgm:t>
    </dgm:pt>
    <dgm:pt modelId="{2E2EA01B-DC18-41E2-9EDA-5C0951D740E1}" type="sibTrans" cxnId="{A0C5F51D-A045-4E2C-9D49-4A50BA38EC00}">
      <dgm:prSet/>
      <dgm:spPr/>
      <dgm:t>
        <a:bodyPr/>
        <a:lstStyle/>
        <a:p>
          <a:endParaRPr lang="en-US" altLang="zh-CN"/>
        </a:p>
      </dgm:t>
    </dgm:pt>
    <dgm:pt modelId="{9BD750F9-06D9-48A8-89DF-C29A5D5126B2}">
      <dgm:prSet phldrT="[Text]"/>
      <dgm:spPr/>
      <dgm:t>
        <a:bodyPr/>
        <a:lstStyle/>
        <a:p>
          <a:r>
            <a:rPr lang="en-US" altLang="zh-CN" dirty="0">
              <a:latin typeface="Consolas" panose="020B0609020204030204" pitchFamily="49" charset="0"/>
            </a:rPr>
            <a:t>GAN-based</a:t>
          </a:r>
        </a:p>
      </dgm:t>
    </dgm:pt>
    <dgm:pt modelId="{8CE0C284-742E-4FF4-87F3-5624AF6D30F9}" type="parTrans" cxnId="{0AFCEC13-99FD-410C-8D76-9BBB6099E7FC}">
      <dgm:prSet/>
      <dgm:spPr/>
      <dgm:t>
        <a:bodyPr/>
        <a:lstStyle/>
        <a:p>
          <a:endParaRPr lang="en-US" altLang="zh-CN"/>
        </a:p>
      </dgm:t>
    </dgm:pt>
    <dgm:pt modelId="{5EFEA9AC-6CE4-40E4-B9AC-E63CE64C74EB}" type="sibTrans" cxnId="{0AFCEC13-99FD-410C-8D76-9BBB6099E7FC}">
      <dgm:prSet/>
      <dgm:spPr/>
      <dgm:t>
        <a:bodyPr/>
        <a:lstStyle/>
        <a:p>
          <a:endParaRPr lang="en-US" altLang="zh-CN"/>
        </a:p>
      </dgm:t>
    </dgm:pt>
    <dgm:pt modelId="{6F205CCC-6B34-499C-BBED-A3D44C81F309}">
      <dgm:prSet/>
      <dgm:spPr/>
      <dgm:t>
        <a:bodyPr/>
        <a:lstStyle/>
        <a:p>
          <a:r>
            <a:rPr lang="en-US" altLang="zh-CN" b="1" i="1" dirty="0">
              <a:solidFill>
                <a:srgbClr val="FFFF00"/>
              </a:solidFill>
              <a:latin typeface="Consolas" panose="020B0609020204030204" pitchFamily="49" charset="0"/>
            </a:rPr>
            <a:t>Context-Encoder</a:t>
          </a:r>
        </a:p>
      </dgm:t>
    </dgm:pt>
    <dgm:pt modelId="{6C8438EC-33BA-4E76-9182-9127760A71A0}" type="parTrans" cxnId="{64BD6164-A96F-458A-BA58-C06AA18C533B}">
      <dgm:prSet/>
      <dgm:spPr/>
      <dgm:t>
        <a:bodyPr/>
        <a:lstStyle/>
        <a:p>
          <a:endParaRPr lang="en-US" altLang="zh-CN"/>
        </a:p>
      </dgm:t>
    </dgm:pt>
    <dgm:pt modelId="{F3C6D4C7-36B4-4C1B-98D0-4D71135F4E40}" type="sibTrans" cxnId="{64BD6164-A96F-458A-BA58-C06AA18C533B}">
      <dgm:prSet/>
      <dgm:spPr/>
      <dgm:t>
        <a:bodyPr/>
        <a:lstStyle/>
        <a:p>
          <a:endParaRPr lang="en-US" altLang="zh-CN"/>
        </a:p>
      </dgm:t>
    </dgm:pt>
    <dgm:pt modelId="{A9145E84-02A1-41E2-A18E-554614517371}">
      <dgm:prSet/>
      <dgm:spPr/>
      <dgm:t>
        <a:bodyPr/>
        <a:lstStyle/>
        <a:p>
          <a:r>
            <a:rPr lang="en-US" altLang="zh-CN" b="1" i="1" dirty="0">
              <a:solidFill>
                <a:srgbClr val="FFFF00"/>
              </a:solidFill>
              <a:latin typeface="Consolas" panose="020B0609020204030204" pitchFamily="49" charset="0"/>
            </a:rPr>
            <a:t>Edge-Connect</a:t>
          </a:r>
        </a:p>
      </dgm:t>
    </dgm:pt>
    <dgm:pt modelId="{83514C7A-E351-40E7-ADFD-75889EBE2544}" type="parTrans" cxnId="{D673A7F9-5D15-4F2F-8EBC-D8931ED7256A}">
      <dgm:prSet/>
      <dgm:spPr/>
      <dgm:t>
        <a:bodyPr/>
        <a:lstStyle/>
        <a:p>
          <a:endParaRPr lang="en-US" altLang="zh-CN"/>
        </a:p>
      </dgm:t>
    </dgm:pt>
    <dgm:pt modelId="{0BB7F53F-218F-4800-B162-805524EEB4B5}" type="sibTrans" cxnId="{D673A7F9-5D15-4F2F-8EBC-D8931ED7256A}">
      <dgm:prSet/>
      <dgm:spPr/>
      <dgm:t>
        <a:bodyPr/>
        <a:lstStyle/>
        <a:p>
          <a:endParaRPr lang="en-US" altLang="zh-CN"/>
        </a:p>
      </dgm:t>
    </dgm:pt>
    <dgm:pt modelId="{2B1710E3-0C8D-4B5D-9A73-2EC949F2431C}">
      <dgm:prSet phldrT="[Text]"/>
      <dgm:spPr/>
      <dgm:t>
        <a:bodyPr/>
        <a:lstStyle/>
        <a:p>
          <a:r>
            <a:rPr lang="en-US" altLang="zh-CN" dirty="0">
              <a:latin typeface="Consolas" panose="020B0609020204030204" pitchFamily="49" charset="0"/>
            </a:rPr>
            <a:t>Patch-based</a:t>
          </a:r>
        </a:p>
      </dgm:t>
    </dgm:pt>
    <dgm:pt modelId="{3D2D0156-1023-42CC-A216-F36AFB29FB86}" type="parTrans" cxnId="{104B512A-8886-44DB-9829-80C3497C24EA}">
      <dgm:prSet/>
      <dgm:spPr/>
      <dgm:t>
        <a:bodyPr/>
        <a:lstStyle/>
        <a:p>
          <a:endParaRPr lang="en-US" altLang="zh-CN"/>
        </a:p>
      </dgm:t>
    </dgm:pt>
    <dgm:pt modelId="{23EAF801-34B1-4774-B691-305F0F4C47CE}" type="sibTrans" cxnId="{104B512A-8886-44DB-9829-80C3497C24EA}">
      <dgm:prSet/>
      <dgm:spPr/>
      <dgm:t>
        <a:bodyPr/>
        <a:lstStyle/>
        <a:p>
          <a:endParaRPr lang="en-US" altLang="zh-CN"/>
        </a:p>
      </dgm:t>
    </dgm:pt>
    <dgm:pt modelId="{9C4E7A4F-0BB8-4DDD-AD9A-36C4A1BEAE1B}">
      <dgm:prSet/>
      <dgm:spPr/>
      <dgm:t>
        <a:bodyPr/>
        <a:lstStyle/>
        <a:p>
          <a:r>
            <a:rPr lang="en-US" altLang="zh-CN" b="1" i="1">
              <a:solidFill>
                <a:srgbClr val="FFFF00"/>
              </a:solidFill>
              <a:latin typeface="Consolas" panose="020B0609020204030204" pitchFamily="49" charset="0"/>
            </a:rPr>
            <a:t>Criminisi</a:t>
          </a:r>
          <a:endParaRPr lang="en-US" altLang="zh-CN" b="1" i="1" dirty="0">
            <a:solidFill>
              <a:srgbClr val="FFFF00"/>
            </a:solidFill>
            <a:latin typeface="Consolas" panose="020B0609020204030204" pitchFamily="49" charset="0"/>
          </a:endParaRPr>
        </a:p>
      </dgm:t>
    </dgm:pt>
    <dgm:pt modelId="{32D398AC-97B7-4FF0-9014-3909064D4623}" type="parTrans" cxnId="{8F7DB0E7-4232-4C6B-9C5F-FB6D1AED2B46}">
      <dgm:prSet/>
      <dgm:spPr/>
      <dgm:t>
        <a:bodyPr/>
        <a:lstStyle/>
        <a:p>
          <a:endParaRPr lang="en-US" altLang="zh-CN"/>
        </a:p>
      </dgm:t>
    </dgm:pt>
    <dgm:pt modelId="{677738D7-0571-44BB-A348-37A6359600BB}" type="sibTrans" cxnId="{8F7DB0E7-4232-4C6B-9C5F-FB6D1AED2B46}">
      <dgm:prSet/>
      <dgm:spPr/>
      <dgm:t>
        <a:bodyPr/>
        <a:lstStyle/>
        <a:p>
          <a:endParaRPr lang="en-US" altLang="zh-CN"/>
        </a:p>
      </dgm:t>
    </dgm:pt>
    <dgm:pt modelId="{3412E167-A86D-4CAF-8320-FF3686AAD964}" type="pres">
      <dgm:prSet presAssocID="{3255F3A1-9473-48F7-9D23-D567BD5ADD3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08075EA-5695-4098-8E33-EBA3C582B9E5}" type="pres">
      <dgm:prSet presAssocID="{A40EA0F3-5FB8-4B84-8649-243DAA48B849}" presName="root1" presStyleCnt="0"/>
      <dgm:spPr/>
    </dgm:pt>
    <dgm:pt modelId="{04CD6B40-E7DF-4D52-882A-D871749EEA76}" type="pres">
      <dgm:prSet presAssocID="{A40EA0F3-5FB8-4B84-8649-243DAA48B849}" presName="LevelOneTextNode" presStyleLbl="node0" presStyleIdx="0" presStyleCnt="1" custLinFactNeighborX="-28161" custLinFactNeighborY="-1810">
        <dgm:presLayoutVars>
          <dgm:chPref val="3"/>
        </dgm:presLayoutVars>
      </dgm:prSet>
      <dgm:spPr/>
    </dgm:pt>
    <dgm:pt modelId="{E84BB8E9-533F-4D25-8BFB-94DFE9996319}" type="pres">
      <dgm:prSet presAssocID="{A40EA0F3-5FB8-4B84-8649-243DAA48B849}" presName="level2hierChild" presStyleCnt="0"/>
      <dgm:spPr/>
    </dgm:pt>
    <dgm:pt modelId="{68063733-2137-4E9B-88D3-47F77D8A79DF}" type="pres">
      <dgm:prSet presAssocID="{FAF4B88D-5692-4F64-B2E0-5FED0F8F0323}" presName="conn2-1" presStyleLbl="parChTrans1D2" presStyleIdx="0" presStyleCnt="4"/>
      <dgm:spPr/>
    </dgm:pt>
    <dgm:pt modelId="{003D64AF-42A0-4F78-9137-CE13E8DD91D0}" type="pres">
      <dgm:prSet presAssocID="{FAF4B88D-5692-4F64-B2E0-5FED0F8F0323}" presName="connTx" presStyleLbl="parChTrans1D2" presStyleIdx="0" presStyleCnt="4"/>
      <dgm:spPr/>
    </dgm:pt>
    <dgm:pt modelId="{693C1E0C-68A7-45FE-A808-5D1DF261C274}" type="pres">
      <dgm:prSet presAssocID="{75A0C354-5D26-4B31-A5EC-BD7E775AE627}" presName="root2" presStyleCnt="0"/>
      <dgm:spPr/>
    </dgm:pt>
    <dgm:pt modelId="{7D6A3FE0-C27B-44EE-819F-E33ED32B61E4}" type="pres">
      <dgm:prSet presAssocID="{75A0C354-5D26-4B31-A5EC-BD7E775AE627}" presName="LevelTwoTextNode" presStyleLbl="node2" presStyleIdx="0" presStyleCnt="4">
        <dgm:presLayoutVars>
          <dgm:chPref val="3"/>
        </dgm:presLayoutVars>
      </dgm:prSet>
      <dgm:spPr/>
    </dgm:pt>
    <dgm:pt modelId="{F9334D65-36D9-40A1-A17F-5353CA1F2512}" type="pres">
      <dgm:prSet presAssocID="{75A0C354-5D26-4B31-A5EC-BD7E775AE627}" presName="level3hierChild" presStyleCnt="0"/>
      <dgm:spPr/>
    </dgm:pt>
    <dgm:pt modelId="{B7DA1528-AF5C-495D-826D-72571D720921}" type="pres">
      <dgm:prSet presAssocID="{F50D92B4-2B47-4E3F-AB69-0BE076814EA9}" presName="conn2-1" presStyleLbl="parChTrans1D3" presStyleIdx="0" presStyleCnt="5"/>
      <dgm:spPr/>
    </dgm:pt>
    <dgm:pt modelId="{AF1D16D0-A010-479A-A46B-CE88389DF598}" type="pres">
      <dgm:prSet presAssocID="{F50D92B4-2B47-4E3F-AB69-0BE076814EA9}" presName="connTx" presStyleLbl="parChTrans1D3" presStyleIdx="0" presStyleCnt="5"/>
      <dgm:spPr/>
    </dgm:pt>
    <dgm:pt modelId="{C170C41E-2D6C-4100-8A84-A8A45E909265}" type="pres">
      <dgm:prSet presAssocID="{DDFA11E9-C303-4F38-A6A1-887ED287B174}" presName="root2" presStyleCnt="0"/>
      <dgm:spPr/>
    </dgm:pt>
    <dgm:pt modelId="{065FF6FA-B89A-4CA4-A9FD-05D149255A6A}" type="pres">
      <dgm:prSet presAssocID="{DDFA11E9-C303-4F38-A6A1-887ED287B174}" presName="LevelTwoTextNode" presStyleLbl="node3" presStyleIdx="0" presStyleCnt="5" custLinFactNeighborX="33047">
        <dgm:presLayoutVars>
          <dgm:chPref val="3"/>
        </dgm:presLayoutVars>
      </dgm:prSet>
      <dgm:spPr/>
    </dgm:pt>
    <dgm:pt modelId="{13298C42-143F-43AD-A96F-08E54835730F}" type="pres">
      <dgm:prSet presAssocID="{DDFA11E9-C303-4F38-A6A1-887ED287B174}" presName="level3hierChild" presStyleCnt="0"/>
      <dgm:spPr/>
    </dgm:pt>
    <dgm:pt modelId="{9CD3B362-E054-4BB7-BD97-13F2F8FA2F10}" type="pres">
      <dgm:prSet presAssocID="{3D2D0156-1023-42CC-A216-F36AFB29FB86}" presName="conn2-1" presStyleLbl="parChTrans1D2" presStyleIdx="1" presStyleCnt="4"/>
      <dgm:spPr/>
    </dgm:pt>
    <dgm:pt modelId="{59B2FE89-0E43-466F-A25B-C8C4E90A6A06}" type="pres">
      <dgm:prSet presAssocID="{3D2D0156-1023-42CC-A216-F36AFB29FB86}" presName="connTx" presStyleLbl="parChTrans1D2" presStyleIdx="1" presStyleCnt="4"/>
      <dgm:spPr/>
    </dgm:pt>
    <dgm:pt modelId="{3611D33E-C359-4E4E-AC5A-CB03CEB34B21}" type="pres">
      <dgm:prSet presAssocID="{2B1710E3-0C8D-4B5D-9A73-2EC949F2431C}" presName="root2" presStyleCnt="0"/>
      <dgm:spPr/>
    </dgm:pt>
    <dgm:pt modelId="{7B99EAB3-6C1E-4EB9-8AC0-048A4C1DA163}" type="pres">
      <dgm:prSet presAssocID="{2B1710E3-0C8D-4B5D-9A73-2EC949F2431C}" presName="LevelTwoTextNode" presStyleLbl="node2" presStyleIdx="1" presStyleCnt="4">
        <dgm:presLayoutVars>
          <dgm:chPref val="3"/>
        </dgm:presLayoutVars>
      </dgm:prSet>
      <dgm:spPr/>
    </dgm:pt>
    <dgm:pt modelId="{DC3FA26D-B1DE-4B8A-AB0F-E4B50B913BA9}" type="pres">
      <dgm:prSet presAssocID="{2B1710E3-0C8D-4B5D-9A73-2EC949F2431C}" presName="level3hierChild" presStyleCnt="0"/>
      <dgm:spPr/>
    </dgm:pt>
    <dgm:pt modelId="{130B7923-F7A7-4914-B0BB-467AE920AE40}" type="pres">
      <dgm:prSet presAssocID="{32D398AC-97B7-4FF0-9014-3909064D4623}" presName="conn2-1" presStyleLbl="parChTrans1D3" presStyleIdx="1" presStyleCnt="5"/>
      <dgm:spPr/>
    </dgm:pt>
    <dgm:pt modelId="{40931397-D60B-471C-871A-AC31C6DCA654}" type="pres">
      <dgm:prSet presAssocID="{32D398AC-97B7-4FF0-9014-3909064D4623}" presName="connTx" presStyleLbl="parChTrans1D3" presStyleIdx="1" presStyleCnt="5"/>
      <dgm:spPr/>
    </dgm:pt>
    <dgm:pt modelId="{CFADB8E2-D214-44E4-93C3-3F77EFFCE772}" type="pres">
      <dgm:prSet presAssocID="{9C4E7A4F-0BB8-4DDD-AD9A-36C4A1BEAE1B}" presName="root2" presStyleCnt="0"/>
      <dgm:spPr/>
    </dgm:pt>
    <dgm:pt modelId="{4C711BCA-563A-411E-BB87-46E1FD18F43D}" type="pres">
      <dgm:prSet presAssocID="{9C4E7A4F-0BB8-4DDD-AD9A-36C4A1BEAE1B}" presName="LevelTwoTextNode" presStyleLbl="node3" presStyleIdx="1" presStyleCnt="5" custLinFactNeighborX="32760" custLinFactNeighborY="799">
        <dgm:presLayoutVars>
          <dgm:chPref val="3"/>
        </dgm:presLayoutVars>
      </dgm:prSet>
      <dgm:spPr/>
    </dgm:pt>
    <dgm:pt modelId="{01BE06FD-1920-4356-BB56-37105C122DEF}" type="pres">
      <dgm:prSet presAssocID="{9C4E7A4F-0BB8-4DDD-AD9A-36C4A1BEAE1B}" presName="level3hierChild" presStyleCnt="0"/>
      <dgm:spPr/>
    </dgm:pt>
    <dgm:pt modelId="{BC781D9C-972B-4821-8F19-24894432278E}" type="pres">
      <dgm:prSet presAssocID="{0F8E59A3-667F-40E5-9452-18F6315933CE}" presName="conn2-1" presStyleLbl="parChTrans1D2" presStyleIdx="2" presStyleCnt="4"/>
      <dgm:spPr/>
    </dgm:pt>
    <dgm:pt modelId="{90F81F3A-1460-400F-92F3-0F3465DC29A1}" type="pres">
      <dgm:prSet presAssocID="{0F8E59A3-667F-40E5-9452-18F6315933CE}" presName="connTx" presStyleLbl="parChTrans1D2" presStyleIdx="2" presStyleCnt="4"/>
      <dgm:spPr/>
    </dgm:pt>
    <dgm:pt modelId="{388E9A2E-37E5-4868-8EAC-9410D14AB412}" type="pres">
      <dgm:prSet presAssocID="{DE5F16A4-41C5-43DB-898A-B02B48445681}" presName="root2" presStyleCnt="0"/>
      <dgm:spPr/>
    </dgm:pt>
    <dgm:pt modelId="{1406B7C8-8F7C-418D-BB11-770A3E8F366F}" type="pres">
      <dgm:prSet presAssocID="{DE5F16A4-41C5-43DB-898A-B02B48445681}" presName="LevelTwoTextNode" presStyleLbl="node2" presStyleIdx="2" presStyleCnt="4">
        <dgm:presLayoutVars>
          <dgm:chPref val="3"/>
        </dgm:presLayoutVars>
      </dgm:prSet>
      <dgm:spPr/>
    </dgm:pt>
    <dgm:pt modelId="{2B81A923-450F-4E03-B201-D3C45867ED9B}" type="pres">
      <dgm:prSet presAssocID="{DE5F16A4-41C5-43DB-898A-B02B48445681}" presName="level3hierChild" presStyleCnt="0"/>
      <dgm:spPr/>
    </dgm:pt>
    <dgm:pt modelId="{3E1E0EE1-90B2-43C3-AEDB-23146541B0A1}" type="pres">
      <dgm:prSet presAssocID="{F899C43A-AF4D-4CC7-9C8C-3401B15B8EA3}" presName="conn2-1" presStyleLbl="parChTrans1D3" presStyleIdx="2" presStyleCnt="5"/>
      <dgm:spPr/>
    </dgm:pt>
    <dgm:pt modelId="{D03A745C-B4AF-4211-B678-82DD7C88F34D}" type="pres">
      <dgm:prSet presAssocID="{F899C43A-AF4D-4CC7-9C8C-3401B15B8EA3}" presName="connTx" presStyleLbl="parChTrans1D3" presStyleIdx="2" presStyleCnt="5"/>
      <dgm:spPr/>
    </dgm:pt>
    <dgm:pt modelId="{F6F310B4-7305-4B4C-A28B-7EA4663B9124}" type="pres">
      <dgm:prSet presAssocID="{0257DAFF-ADE8-47DE-8F2C-5F1053CAA5F7}" presName="root2" presStyleCnt="0"/>
      <dgm:spPr/>
    </dgm:pt>
    <dgm:pt modelId="{B7C93690-29B4-4F24-ABFF-E76BAA561AE2}" type="pres">
      <dgm:prSet presAssocID="{0257DAFF-ADE8-47DE-8F2C-5F1053CAA5F7}" presName="LevelTwoTextNode" presStyleLbl="node3" presStyleIdx="2" presStyleCnt="5" custLinFactNeighborX="33047">
        <dgm:presLayoutVars>
          <dgm:chPref val="3"/>
        </dgm:presLayoutVars>
      </dgm:prSet>
      <dgm:spPr/>
    </dgm:pt>
    <dgm:pt modelId="{28AEE75D-6B27-4513-83A4-F20082F40978}" type="pres">
      <dgm:prSet presAssocID="{0257DAFF-ADE8-47DE-8F2C-5F1053CAA5F7}" presName="level3hierChild" presStyleCnt="0"/>
      <dgm:spPr/>
    </dgm:pt>
    <dgm:pt modelId="{DCB44F01-ADDA-470E-A4DA-DE1174475FA4}" type="pres">
      <dgm:prSet presAssocID="{8CE0C284-742E-4FF4-87F3-5624AF6D30F9}" presName="conn2-1" presStyleLbl="parChTrans1D2" presStyleIdx="3" presStyleCnt="4"/>
      <dgm:spPr/>
    </dgm:pt>
    <dgm:pt modelId="{53075A53-E729-4F85-BD63-93B1BAEB9B68}" type="pres">
      <dgm:prSet presAssocID="{8CE0C284-742E-4FF4-87F3-5624AF6D30F9}" presName="connTx" presStyleLbl="parChTrans1D2" presStyleIdx="3" presStyleCnt="4"/>
      <dgm:spPr/>
    </dgm:pt>
    <dgm:pt modelId="{1332C66F-15B9-4798-BBCD-14AE20FEF07A}" type="pres">
      <dgm:prSet presAssocID="{9BD750F9-06D9-48A8-89DF-C29A5D5126B2}" presName="root2" presStyleCnt="0"/>
      <dgm:spPr/>
    </dgm:pt>
    <dgm:pt modelId="{070F7003-7080-455E-92C9-0B35076B0352}" type="pres">
      <dgm:prSet presAssocID="{9BD750F9-06D9-48A8-89DF-C29A5D5126B2}" presName="LevelTwoTextNode" presStyleLbl="node2" presStyleIdx="3" presStyleCnt="4">
        <dgm:presLayoutVars>
          <dgm:chPref val="3"/>
        </dgm:presLayoutVars>
      </dgm:prSet>
      <dgm:spPr/>
    </dgm:pt>
    <dgm:pt modelId="{922992CB-3336-4D79-97B1-286B980BFF65}" type="pres">
      <dgm:prSet presAssocID="{9BD750F9-06D9-48A8-89DF-C29A5D5126B2}" presName="level3hierChild" presStyleCnt="0"/>
      <dgm:spPr/>
    </dgm:pt>
    <dgm:pt modelId="{0B771AA2-2D91-48E8-AF2D-78A7835CE1CA}" type="pres">
      <dgm:prSet presAssocID="{6C8438EC-33BA-4E76-9182-9127760A71A0}" presName="conn2-1" presStyleLbl="parChTrans1D3" presStyleIdx="3" presStyleCnt="5"/>
      <dgm:spPr/>
    </dgm:pt>
    <dgm:pt modelId="{394FCB38-3C98-4505-9D7F-F9A2EA82E78F}" type="pres">
      <dgm:prSet presAssocID="{6C8438EC-33BA-4E76-9182-9127760A71A0}" presName="connTx" presStyleLbl="parChTrans1D3" presStyleIdx="3" presStyleCnt="5"/>
      <dgm:spPr/>
    </dgm:pt>
    <dgm:pt modelId="{ADA17869-B2DE-420A-9B83-61B075E719E6}" type="pres">
      <dgm:prSet presAssocID="{6F205CCC-6B34-499C-BBED-A3D44C81F309}" presName="root2" presStyleCnt="0"/>
      <dgm:spPr/>
    </dgm:pt>
    <dgm:pt modelId="{86F634C7-11C7-4F58-B74B-45236EA4FE7F}" type="pres">
      <dgm:prSet presAssocID="{6F205CCC-6B34-499C-BBED-A3D44C81F309}" presName="LevelTwoTextNode" presStyleLbl="node3" presStyleIdx="3" presStyleCnt="5" custLinFactNeighborX="33047">
        <dgm:presLayoutVars>
          <dgm:chPref val="3"/>
        </dgm:presLayoutVars>
      </dgm:prSet>
      <dgm:spPr/>
    </dgm:pt>
    <dgm:pt modelId="{1F64BCA8-1908-4C44-83DF-65E1D8B041BC}" type="pres">
      <dgm:prSet presAssocID="{6F205CCC-6B34-499C-BBED-A3D44C81F309}" presName="level3hierChild" presStyleCnt="0"/>
      <dgm:spPr/>
    </dgm:pt>
    <dgm:pt modelId="{BF794BFE-E7C0-4C6D-AE49-3817DC66BB7A}" type="pres">
      <dgm:prSet presAssocID="{83514C7A-E351-40E7-ADFD-75889EBE2544}" presName="conn2-1" presStyleLbl="parChTrans1D3" presStyleIdx="4" presStyleCnt="5"/>
      <dgm:spPr/>
    </dgm:pt>
    <dgm:pt modelId="{431619D1-6BD7-4214-89E3-FB19E09258E2}" type="pres">
      <dgm:prSet presAssocID="{83514C7A-E351-40E7-ADFD-75889EBE2544}" presName="connTx" presStyleLbl="parChTrans1D3" presStyleIdx="4" presStyleCnt="5"/>
      <dgm:spPr/>
    </dgm:pt>
    <dgm:pt modelId="{711C3DF9-C7E9-4B2B-B876-CC76257E2682}" type="pres">
      <dgm:prSet presAssocID="{A9145E84-02A1-41E2-A18E-554614517371}" presName="root2" presStyleCnt="0"/>
      <dgm:spPr/>
    </dgm:pt>
    <dgm:pt modelId="{1FBA6223-AD68-4D4B-925D-8F3C306DF136}" type="pres">
      <dgm:prSet presAssocID="{A9145E84-02A1-41E2-A18E-554614517371}" presName="LevelTwoTextNode" presStyleLbl="node3" presStyleIdx="4" presStyleCnt="5" custLinFactNeighborX="33047">
        <dgm:presLayoutVars>
          <dgm:chPref val="3"/>
        </dgm:presLayoutVars>
      </dgm:prSet>
      <dgm:spPr/>
    </dgm:pt>
    <dgm:pt modelId="{F02A30F8-DC86-42FB-854F-643C6F511594}" type="pres">
      <dgm:prSet presAssocID="{A9145E84-02A1-41E2-A18E-554614517371}" presName="level3hierChild" presStyleCnt="0"/>
      <dgm:spPr/>
    </dgm:pt>
  </dgm:ptLst>
  <dgm:cxnLst>
    <dgm:cxn modelId="{8CD80E04-3E17-4E85-B26A-4A9520C8FE96}" type="presOf" srcId="{0F8E59A3-667F-40E5-9452-18F6315933CE}" destId="{90F81F3A-1460-400F-92F3-0F3465DC29A1}" srcOrd="1" destOrd="0" presId="urn:microsoft.com/office/officeart/2005/8/layout/hierarchy2"/>
    <dgm:cxn modelId="{9E8AF20B-9D25-402A-8A0B-1E8C81241323}" type="presOf" srcId="{FAF4B88D-5692-4F64-B2E0-5FED0F8F0323}" destId="{68063733-2137-4E9B-88D3-47F77D8A79DF}" srcOrd="0" destOrd="0" presId="urn:microsoft.com/office/officeart/2005/8/layout/hierarchy2"/>
    <dgm:cxn modelId="{54441812-DE08-423A-9CC4-A2DBD87155F2}" type="presOf" srcId="{3D2D0156-1023-42CC-A216-F36AFB29FB86}" destId="{9CD3B362-E054-4BB7-BD97-13F2F8FA2F10}" srcOrd="0" destOrd="0" presId="urn:microsoft.com/office/officeart/2005/8/layout/hierarchy2"/>
    <dgm:cxn modelId="{0AFCEC13-99FD-410C-8D76-9BBB6099E7FC}" srcId="{A40EA0F3-5FB8-4B84-8649-243DAA48B849}" destId="{9BD750F9-06D9-48A8-89DF-C29A5D5126B2}" srcOrd="3" destOrd="0" parTransId="{8CE0C284-742E-4FF4-87F3-5624AF6D30F9}" sibTransId="{5EFEA9AC-6CE4-40E4-B9AC-E63CE64C74EB}"/>
    <dgm:cxn modelId="{A0C5F51D-A045-4E2C-9D49-4A50BA38EC00}" srcId="{DE5F16A4-41C5-43DB-898A-B02B48445681}" destId="{0257DAFF-ADE8-47DE-8F2C-5F1053CAA5F7}" srcOrd="0" destOrd="0" parTransId="{F899C43A-AF4D-4CC7-9C8C-3401B15B8EA3}" sibTransId="{2E2EA01B-DC18-41E2-9EDA-5C0951D740E1}"/>
    <dgm:cxn modelId="{422EEB1F-1145-45B3-BE4C-B852B480BEB1}" type="presOf" srcId="{DE5F16A4-41C5-43DB-898A-B02B48445681}" destId="{1406B7C8-8F7C-418D-BB11-770A3E8F366F}" srcOrd="0" destOrd="0" presId="urn:microsoft.com/office/officeart/2005/8/layout/hierarchy2"/>
    <dgm:cxn modelId="{DD9B5226-5AF7-4585-A666-A94AF45C0C36}" type="presOf" srcId="{75A0C354-5D26-4B31-A5EC-BD7E775AE627}" destId="{7D6A3FE0-C27B-44EE-819F-E33ED32B61E4}" srcOrd="0" destOrd="0" presId="urn:microsoft.com/office/officeart/2005/8/layout/hierarchy2"/>
    <dgm:cxn modelId="{104B512A-8886-44DB-9829-80C3497C24EA}" srcId="{A40EA0F3-5FB8-4B84-8649-243DAA48B849}" destId="{2B1710E3-0C8D-4B5D-9A73-2EC949F2431C}" srcOrd="1" destOrd="0" parTransId="{3D2D0156-1023-42CC-A216-F36AFB29FB86}" sibTransId="{23EAF801-34B1-4774-B691-305F0F4C47CE}"/>
    <dgm:cxn modelId="{BAA8C839-1B4F-4212-A243-FCD12849B298}" srcId="{A40EA0F3-5FB8-4B84-8649-243DAA48B849}" destId="{DE5F16A4-41C5-43DB-898A-B02B48445681}" srcOrd="2" destOrd="0" parTransId="{0F8E59A3-667F-40E5-9452-18F6315933CE}" sibTransId="{764F8113-7D80-4956-B468-614B071E5819}"/>
    <dgm:cxn modelId="{4AA21B3E-885C-4EE1-B9DE-F31F4743DAAC}" type="presOf" srcId="{9C4E7A4F-0BB8-4DDD-AD9A-36C4A1BEAE1B}" destId="{4C711BCA-563A-411E-BB87-46E1FD18F43D}" srcOrd="0" destOrd="0" presId="urn:microsoft.com/office/officeart/2005/8/layout/hierarchy2"/>
    <dgm:cxn modelId="{36871C5B-9833-4B69-874F-7B77CFA99246}" type="presOf" srcId="{3D2D0156-1023-42CC-A216-F36AFB29FB86}" destId="{59B2FE89-0E43-466F-A25B-C8C4E90A6A06}" srcOrd="1" destOrd="0" presId="urn:microsoft.com/office/officeart/2005/8/layout/hierarchy2"/>
    <dgm:cxn modelId="{3EFA385D-8ABD-4048-8568-BA98FA5469A6}" type="presOf" srcId="{32D398AC-97B7-4FF0-9014-3909064D4623}" destId="{40931397-D60B-471C-871A-AC31C6DCA654}" srcOrd="1" destOrd="0" presId="urn:microsoft.com/office/officeart/2005/8/layout/hierarchy2"/>
    <dgm:cxn modelId="{61837761-D0FB-4661-B38C-6BDD356B337B}" type="presOf" srcId="{0257DAFF-ADE8-47DE-8F2C-5F1053CAA5F7}" destId="{B7C93690-29B4-4F24-ABFF-E76BAA561AE2}" srcOrd="0" destOrd="0" presId="urn:microsoft.com/office/officeart/2005/8/layout/hierarchy2"/>
    <dgm:cxn modelId="{0AA9C863-FAE1-4144-BF03-26119A986AF8}" srcId="{75A0C354-5D26-4B31-A5EC-BD7E775AE627}" destId="{DDFA11E9-C303-4F38-A6A1-887ED287B174}" srcOrd="0" destOrd="0" parTransId="{F50D92B4-2B47-4E3F-AB69-0BE076814EA9}" sibTransId="{0A2C2196-64E3-4E96-93CE-AB7C45CBEBF9}"/>
    <dgm:cxn modelId="{64BD6164-A96F-458A-BA58-C06AA18C533B}" srcId="{9BD750F9-06D9-48A8-89DF-C29A5D5126B2}" destId="{6F205CCC-6B34-499C-BBED-A3D44C81F309}" srcOrd="0" destOrd="0" parTransId="{6C8438EC-33BA-4E76-9182-9127760A71A0}" sibTransId="{F3C6D4C7-36B4-4C1B-98D0-4D71135F4E40}"/>
    <dgm:cxn modelId="{B35AA864-C9F3-45B2-A8EB-0E3069412E52}" type="presOf" srcId="{FAF4B88D-5692-4F64-B2E0-5FED0F8F0323}" destId="{003D64AF-42A0-4F78-9137-CE13E8DD91D0}" srcOrd="1" destOrd="0" presId="urn:microsoft.com/office/officeart/2005/8/layout/hierarchy2"/>
    <dgm:cxn modelId="{A1A94268-707B-4428-B0EA-0C4D6DF93122}" type="presOf" srcId="{8CE0C284-742E-4FF4-87F3-5624AF6D30F9}" destId="{53075A53-E729-4F85-BD63-93B1BAEB9B68}" srcOrd="1" destOrd="0" presId="urn:microsoft.com/office/officeart/2005/8/layout/hierarchy2"/>
    <dgm:cxn modelId="{4B85B56E-16C3-4005-A1E4-6571ED8A97AB}" type="presOf" srcId="{F899C43A-AF4D-4CC7-9C8C-3401B15B8EA3}" destId="{D03A745C-B4AF-4211-B678-82DD7C88F34D}" srcOrd="1" destOrd="0" presId="urn:microsoft.com/office/officeart/2005/8/layout/hierarchy2"/>
    <dgm:cxn modelId="{A4481156-7EBD-4757-9593-C11265A88EA5}" type="presOf" srcId="{A9145E84-02A1-41E2-A18E-554614517371}" destId="{1FBA6223-AD68-4D4B-925D-8F3C306DF136}" srcOrd="0" destOrd="0" presId="urn:microsoft.com/office/officeart/2005/8/layout/hierarchy2"/>
    <dgm:cxn modelId="{3E02CA82-7A31-46FA-8554-660E1C9A6B86}" type="presOf" srcId="{9BD750F9-06D9-48A8-89DF-C29A5D5126B2}" destId="{070F7003-7080-455E-92C9-0B35076B0352}" srcOrd="0" destOrd="0" presId="urn:microsoft.com/office/officeart/2005/8/layout/hierarchy2"/>
    <dgm:cxn modelId="{CDA70588-4E6E-4E39-8AAD-1AAEA911BC7F}" type="presOf" srcId="{6F205CCC-6B34-499C-BBED-A3D44C81F309}" destId="{86F634C7-11C7-4F58-B74B-45236EA4FE7F}" srcOrd="0" destOrd="0" presId="urn:microsoft.com/office/officeart/2005/8/layout/hierarchy2"/>
    <dgm:cxn modelId="{E4E80E8E-7594-4237-8C43-32F9C768D333}" type="presOf" srcId="{F50D92B4-2B47-4E3F-AB69-0BE076814EA9}" destId="{AF1D16D0-A010-479A-A46B-CE88389DF598}" srcOrd="1" destOrd="0" presId="urn:microsoft.com/office/officeart/2005/8/layout/hierarchy2"/>
    <dgm:cxn modelId="{00C82C90-3112-43B9-9625-FA8DCC4D0DAA}" srcId="{A40EA0F3-5FB8-4B84-8649-243DAA48B849}" destId="{75A0C354-5D26-4B31-A5EC-BD7E775AE627}" srcOrd="0" destOrd="0" parTransId="{FAF4B88D-5692-4F64-B2E0-5FED0F8F0323}" sibTransId="{C040FFEC-E0AA-47DF-801B-E19411DDD6EC}"/>
    <dgm:cxn modelId="{89C34D92-0F41-4F58-86F3-E59BCE7DBAD3}" type="presOf" srcId="{A40EA0F3-5FB8-4B84-8649-243DAA48B849}" destId="{04CD6B40-E7DF-4D52-882A-D871749EEA76}" srcOrd="0" destOrd="0" presId="urn:microsoft.com/office/officeart/2005/8/layout/hierarchy2"/>
    <dgm:cxn modelId="{8865269E-BFCE-486C-AC3B-B4ABA7ABCB10}" type="presOf" srcId="{8CE0C284-742E-4FF4-87F3-5624AF6D30F9}" destId="{DCB44F01-ADDA-470E-A4DA-DE1174475FA4}" srcOrd="0" destOrd="0" presId="urn:microsoft.com/office/officeart/2005/8/layout/hierarchy2"/>
    <dgm:cxn modelId="{6746ADA0-2D1B-47E1-BE0C-A6713C99A665}" type="presOf" srcId="{83514C7A-E351-40E7-ADFD-75889EBE2544}" destId="{431619D1-6BD7-4214-89E3-FB19E09258E2}" srcOrd="1" destOrd="0" presId="urn:microsoft.com/office/officeart/2005/8/layout/hierarchy2"/>
    <dgm:cxn modelId="{F54A3DA2-466E-4B43-8B4B-B88C1F92BE01}" type="presOf" srcId="{2B1710E3-0C8D-4B5D-9A73-2EC949F2431C}" destId="{7B99EAB3-6C1E-4EB9-8AC0-048A4C1DA163}" srcOrd="0" destOrd="0" presId="urn:microsoft.com/office/officeart/2005/8/layout/hierarchy2"/>
    <dgm:cxn modelId="{5E2FB2A3-BAAE-4F28-859C-7F41AE8743E8}" type="presOf" srcId="{DDFA11E9-C303-4F38-A6A1-887ED287B174}" destId="{065FF6FA-B89A-4CA4-A9FD-05D149255A6A}" srcOrd="0" destOrd="0" presId="urn:microsoft.com/office/officeart/2005/8/layout/hierarchy2"/>
    <dgm:cxn modelId="{DA0EA8AD-FFBF-4EBA-A5BC-CCCBE86334BE}" type="presOf" srcId="{0F8E59A3-667F-40E5-9452-18F6315933CE}" destId="{BC781D9C-972B-4821-8F19-24894432278E}" srcOrd="0" destOrd="0" presId="urn:microsoft.com/office/officeart/2005/8/layout/hierarchy2"/>
    <dgm:cxn modelId="{2989E0B0-7B82-4519-AEC4-410A6B42F5D2}" srcId="{3255F3A1-9473-48F7-9D23-D567BD5ADD3B}" destId="{A40EA0F3-5FB8-4B84-8649-243DAA48B849}" srcOrd="0" destOrd="0" parTransId="{C4E41B7A-FD81-47B3-B16E-437D5AE9D540}" sibTransId="{BB058224-4FB2-4610-A929-9B6A29B18C7D}"/>
    <dgm:cxn modelId="{DA35BEB4-286D-4BC7-ACF6-83D83E694ED9}" type="presOf" srcId="{F899C43A-AF4D-4CC7-9C8C-3401B15B8EA3}" destId="{3E1E0EE1-90B2-43C3-AEDB-23146541B0A1}" srcOrd="0" destOrd="0" presId="urn:microsoft.com/office/officeart/2005/8/layout/hierarchy2"/>
    <dgm:cxn modelId="{DFF515B9-BE51-4A50-AB55-05998343F245}" type="presOf" srcId="{83514C7A-E351-40E7-ADFD-75889EBE2544}" destId="{BF794BFE-E7C0-4C6D-AE49-3817DC66BB7A}" srcOrd="0" destOrd="0" presId="urn:microsoft.com/office/officeart/2005/8/layout/hierarchy2"/>
    <dgm:cxn modelId="{0D99D0C6-3532-484C-BC83-9A722D12499A}" type="presOf" srcId="{3255F3A1-9473-48F7-9D23-D567BD5ADD3B}" destId="{3412E167-A86D-4CAF-8320-FF3686AAD964}" srcOrd="0" destOrd="0" presId="urn:microsoft.com/office/officeart/2005/8/layout/hierarchy2"/>
    <dgm:cxn modelId="{F946E6CF-062A-4949-A0D0-59F56C704F95}" type="presOf" srcId="{32D398AC-97B7-4FF0-9014-3909064D4623}" destId="{130B7923-F7A7-4914-B0BB-467AE920AE40}" srcOrd="0" destOrd="0" presId="urn:microsoft.com/office/officeart/2005/8/layout/hierarchy2"/>
    <dgm:cxn modelId="{199867E4-2A8C-49DE-82CB-38DB52F1FC27}" type="presOf" srcId="{6C8438EC-33BA-4E76-9182-9127760A71A0}" destId="{394FCB38-3C98-4505-9D7F-F9A2EA82E78F}" srcOrd="1" destOrd="0" presId="urn:microsoft.com/office/officeart/2005/8/layout/hierarchy2"/>
    <dgm:cxn modelId="{8F7DB0E7-4232-4C6B-9C5F-FB6D1AED2B46}" srcId="{2B1710E3-0C8D-4B5D-9A73-2EC949F2431C}" destId="{9C4E7A4F-0BB8-4DDD-AD9A-36C4A1BEAE1B}" srcOrd="0" destOrd="0" parTransId="{32D398AC-97B7-4FF0-9014-3909064D4623}" sibTransId="{677738D7-0571-44BB-A348-37A6359600BB}"/>
    <dgm:cxn modelId="{3BDA61F3-9E5E-443C-A21B-570B21071AF0}" type="presOf" srcId="{F50D92B4-2B47-4E3F-AB69-0BE076814EA9}" destId="{B7DA1528-AF5C-495D-826D-72571D720921}" srcOrd="0" destOrd="0" presId="urn:microsoft.com/office/officeart/2005/8/layout/hierarchy2"/>
    <dgm:cxn modelId="{824782F3-4A85-44CA-80B6-7B032C2B61AB}" type="presOf" srcId="{6C8438EC-33BA-4E76-9182-9127760A71A0}" destId="{0B771AA2-2D91-48E8-AF2D-78A7835CE1CA}" srcOrd="0" destOrd="0" presId="urn:microsoft.com/office/officeart/2005/8/layout/hierarchy2"/>
    <dgm:cxn modelId="{D673A7F9-5D15-4F2F-8EBC-D8931ED7256A}" srcId="{9BD750F9-06D9-48A8-89DF-C29A5D5126B2}" destId="{A9145E84-02A1-41E2-A18E-554614517371}" srcOrd="1" destOrd="0" parTransId="{83514C7A-E351-40E7-ADFD-75889EBE2544}" sibTransId="{0BB7F53F-218F-4800-B162-805524EEB4B5}"/>
    <dgm:cxn modelId="{8990CDB0-9E29-4761-A9C7-7D778B10744E}" type="presParOf" srcId="{3412E167-A86D-4CAF-8320-FF3686AAD964}" destId="{408075EA-5695-4098-8E33-EBA3C582B9E5}" srcOrd="0" destOrd="0" presId="urn:microsoft.com/office/officeart/2005/8/layout/hierarchy2"/>
    <dgm:cxn modelId="{790DC60C-E6D4-4198-9069-17B6E80AA28D}" type="presParOf" srcId="{408075EA-5695-4098-8E33-EBA3C582B9E5}" destId="{04CD6B40-E7DF-4D52-882A-D871749EEA76}" srcOrd="0" destOrd="0" presId="urn:microsoft.com/office/officeart/2005/8/layout/hierarchy2"/>
    <dgm:cxn modelId="{7C6C66CE-72A2-4D08-BCD9-AE023AC24D58}" type="presParOf" srcId="{408075EA-5695-4098-8E33-EBA3C582B9E5}" destId="{E84BB8E9-533F-4D25-8BFB-94DFE9996319}" srcOrd="1" destOrd="0" presId="urn:microsoft.com/office/officeart/2005/8/layout/hierarchy2"/>
    <dgm:cxn modelId="{6A8FBF0E-7469-4AE8-B97C-4BE6DE848B86}" type="presParOf" srcId="{E84BB8E9-533F-4D25-8BFB-94DFE9996319}" destId="{68063733-2137-4E9B-88D3-47F77D8A79DF}" srcOrd="0" destOrd="0" presId="urn:microsoft.com/office/officeart/2005/8/layout/hierarchy2"/>
    <dgm:cxn modelId="{1B97B8C9-BB40-4AE0-B3F3-441DBD935347}" type="presParOf" srcId="{68063733-2137-4E9B-88D3-47F77D8A79DF}" destId="{003D64AF-42A0-4F78-9137-CE13E8DD91D0}" srcOrd="0" destOrd="0" presId="urn:microsoft.com/office/officeart/2005/8/layout/hierarchy2"/>
    <dgm:cxn modelId="{8053A099-9C57-4818-B349-0CA81E27FEFB}" type="presParOf" srcId="{E84BB8E9-533F-4D25-8BFB-94DFE9996319}" destId="{693C1E0C-68A7-45FE-A808-5D1DF261C274}" srcOrd="1" destOrd="0" presId="urn:microsoft.com/office/officeart/2005/8/layout/hierarchy2"/>
    <dgm:cxn modelId="{D2DDD2F9-337F-4556-9F11-2E57A25B50B5}" type="presParOf" srcId="{693C1E0C-68A7-45FE-A808-5D1DF261C274}" destId="{7D6A3FE0-C27B-44EE-819F-E33ED32B61E4}" srcOrd="0" destOrd="0" presId="urn:microsoft.com/office/officeart/2005/8/layout/hierarchy2"/>
    <dgm:cxn modelId="{07B116B6-9429-4937-A91C-CFDEA513CE79}" type="presParOf" srcId="{693C1E0C-68A7-45FE-A808-5D1DF261C274}" destId="{F9334D65-36D9-40A1-A17F-5353CA1F2512}" srcOrd="1" destOrd="0" presId="urn:microsoft.com/office/officeart/2005/8/layout/hierarchy2"/>
    <dgm:cxn modelId="{DAF455C6-47B5-4DD7-98C7-A1F75D527CE5}" type="presParOf" srcId="{F9334D65-36D9-40A1-A17F-5353CA1F2512}" destId="{B7DA1528-AF5C-495D-826D-72571D720921}" srcOrd="0" destOrd="0" presId="urn:microsoft.com/office/officeart/2005/8/layout/hierarchy2"/>
    <dgm:cxn modelId="{48DB1E17-21EA-404B-BAF0-D1DF07DCA9F4}" type="presParOf" srcId="{B7DA1528-AF5C-495D-826D-72571D720921}" destId="{AF1D16D0-A010-479A-A46B-CE88389DF598}" srcOrd="0" destOrd="0" presId="urn:microsoft.com/office/officeart/2005/8/layout/hierarchy2"/>
    <dgm:cxn modelId="{A0BE8190-2978-44A4-BAB4-BBA671FF98B6}" type="presParOf" srcId="{F9334D65-36D9-40A1-A17F-5353CA1F2512}" destId="{C170C41E-2D6C-4100-8A84-A8A45E909265}" srcOrd="1" destOrd="0" presId="urn:microsoft.com/office/officeart/2005/8/layout/hierarchy2"/>
    <dgm:cxn modelId="{47ACD912-8905-4813-92C1-A21C3DC06481}" type="presParOf" srcId="{C170C41E-2D6C-4100-8A84-A8A45E909265}" destId="{065FF6FA-B89A-4CA4-A9FD-05D149255A6A}" srcOrd="0" destOrd="0" presId="urn:microsoft.com/office/officeart/2005/8/layout/hierarchy2"/>
    <dgm:cxn modelId="{5B70D716-E2F8-4673-8A4C-5C8A0BDB4554}" type="presParOf" srcId="{C170C41E-2D6C-4100-8A84-A8A45E909265}" destId="{13298C42-143F-43AD-A96F-08E54835730F}" srcOrd="1" destOrd="0" presId="urn:microsoft.com/office/officeart/2005/8/layout/hierarchy2"/>
    <dgm:cxn modelId="{947E3466-5957-47C0-B898-B263B032F814}" type="presParOf" srcId="{E84BB8E9-533F-4D25-8BFB-94DFE9996319}" destId="{9CD3B362-E054-4BB7-BD97-13F2F8FA2F10}" srcOrd="2" destOrd="0" presId="urn:microsoft.com/office/officeart/2005/8/layout/hierarchy2"/>
    <dgm:cxn modelId="{B648D442-FF16-4B93-B6B9-12D3AA8112D8}" type="presParOf" srcId="{9CD3B362-E054-4BB7-BD97-13F2F8FA2F10}" destId="{59B2FE89-0E43-466F-A25B-C8C4E90A6A06}" srcOrd="0" destOrd="0" presId="urn:microsoft.com/office/officeart/2005/8/layout/hierarchy2"/>
    <dgm:cxn modelId="{4A35EA6F-2CAA-437B-94BE-A325226E4838}" type="presParOf" srcId="{E84BB8E9-533F-4D25-8BFB-94DFE9996319}" destId="{3611D33E-C359-4E4E-AC5A-CB03CEB34B21}" srcOrd="3" destOrd="0" presId="urn:microsoft.com/office/officeart/2005/8/layout/hierarchy2"/>
    <dgm:cxn modelId="{8FCEA5C8-010F-412C-A286-C21C6CB7CC77}" type="presParOf" srcId="{3611D33E-C359-4E4E-AC5A-CB03CEB34B21}" destId="{7B99EAB3-6C1E-4EB9-8AC0-048A4C1DA163}" srcOrd="0" destOrd="0" presId="urn:microsoft.com/office/officeart/2005/8/layout/hierarchy2"/>
    <dgm:cxn modelId="{9B12AEC6-E380-435B-B22F-0AD5FB27CD58}" type="presParOf" srcId="{3611D33E-C359-4E4E-AC5A-CB03CEB34B21}" destId="{DC3FA26D-B1DE-4B8A-AB0F-E4B50B913BA9}" srcOrd="1" destOrd="0" presId="urn:microsoft.com/office/officeart/2005/8/layout/hierarchy2"/>
    <dgm:cxn modelId="{3689D81D-9BB8-47DC-8B73-429EF4EFF08B}" type="presParOf" srcId="{DC3FA26D-B1DE-4B8A-AB0F-E4B50B913BA9}" destId="{130B7923-F7A7-4914-B0BB-467AE920AE40}" srcOrd="0" destOrd="0" presId="urn:microsoft.com/office/officeart/2005/8/layout/hierarchy2"/>
    <dgm:cxn modelId="{3098D8D5-8240-4C54-8CB5-2B952A63DD1F}" type="presParOf" srcId="{130B7923-F7A7-4914-B0BB-467AE920AE40}" destId="{40931397-D60B-471C-871A-AC31C6DCA654}" srcOrd="0" destOrd="0" presId="urn:microsoft.com/office/officeart/2005/8/layout/hierarchy2"/>
    <dgm:cxn modelId="{5830D749-F8AC-4E1F-AB97-FA4D763CFC8F}" type="presParOf" srcId="{DC3FA26D-B1DE-4B8A-AB0F-E4B50B913BA9}" destId="{CFADB8E2-D214-44E4-93C3-3F77EFFCE772}" srcOrd="1" destOrd="0" presId="urn:microsoft.com/office/officeart/2005/8/layout/hierarchy2"/>
    <dgm:cxn modelId="{5E3DC6AD-1321-43B8-9A1B-6F8ECBEDA85B}" type="presParOf" srcId="{CFADB8E2-D214-44E4-93C3-3F77EFFCE772}" destId="{4C711BCA-563A-411E-BB87-46E1FD18F43D}" srcOrd="0" destOrd="0" presId="urn:microsoft.com/office/officeart/2005/8/layout/hierarchy2"/>
    <dgm:cxn modelId="{D2B5F708-5D56-4BC0-99D6-B2E2DD209B18}" type="presParOf" srcId="{CFADB8E2-D214-44E4-93C3-3F77EFFCE772}" destId="{01BE06FD-1920-4356-BB56-37105C122DEF}" srcOrd="1" destOrd="0" presId="urn:microsoft.com/office/officeart/2005/8/layout/hierarchy2"/>
    <dgm:cxn modelId="{EA5E7393-A177-4CAC-B0F0-D4A0D1B39E10}" type="presParOf" srcId="{E84BB8E9-533F-4D25-8BFB-94DFE9996319}" destId="{BC781D9C-972B-4821-8F19-24894432278E}" srcOrd="4" destOrd="0" presId="urn:microsoft.com/office/officeart/2005/8/layout/hierarchy2"/>
    <dgm:cxn modelId="{EBDE1CFC-FDFD-4D6F-9F25-F0D641F599D9}" type="presParOf" srcId="{BC781D9C-972B-4821-8F19-24894432278E}" destId="{90F81F3A-1460-400F-92F3-0F3465DC29A1}" srcOrd="0" destOrd="0" presId="urn:microsoft.com/office/officeart/2005/8/layout/hierarchy2"/>
    <dgm:cxn modelId="{5D245B65-2782-4B5A-B2F1-D76A55BA899B}" type="presParOf" srcId="{E84BB8E9-533F-4D25-8BFB-94DFE9996319}" destId="{388E9A2E-37E5-4868-8EAC-9410D14AB412}" srcOrd="5" destOrd="0" presId="urn:microsoft.com/office/officeart/2005/8/layout/hierarchy2"/>
    <dgm:cxn modelId="{0CA37E09-7907-44D2-AF31-3860F6049262}" type="presParOf" srcId="{388E9A2E-37E5-4868-8EAC-9410D14AB412}" destId="{1406B7C8-8F7C-418D-BB11-770A3E8F366F}" srcOrd="0" destOrd="0" presId="urn:microsoft.com/office/officeart/2005/8/layout/hierarchy2"/>
    <dgm:cxn modelId="{AC4A839C-3A21-414E-9256-261B64A784CC}" type="presParOf" srcId="{388E9A2E-37E5-4868-8EAC-9410D14AB412}" destId="{2B81A923-450F-4E03-B201-D3C45867ED9B}" srcOrd="1" destOrd="0" presId="urn:microsoft.com/office/officeart/2005/8/layout/hierarchy2"/>
    <dgm:cxn modelId="{A14A5899-9747-4A2D-9E2E-65E7D96996F7}" type="presParOf" srcId="{2B81A923-450F-4E03-B201-D3C45867ED9B}" destId="{3E1E0EE1-90B2-43C3-AEDB-23146541B0A1}" srcOrd="0" destOrd="0" presId="urn:microsoft.com/office/officeart/2005/8/layout/hierarchy2"/>
    <dgm:cxn modelId="{596A9C39-DBE2-461E-AA19-B321EFD8B7D6}" type="presParOf" srcId="{3E1E0EE1-90B2-43C3-AEDB-23146541B0A1}" destId="{D03A745C-B4AF-4211-B678-82DD7C88F34D}" srcOrd="0" destOrd="0" presId="urn:microsoft.com/office/officeart/2005/8/layout/hierarchy2"/>
    <dgm:cxn modelId="{0A1B73DE-A78C-43BD-9FAD-A16837B5C856}" type="presParOf" srcId="{2B81A923-450F-4E03-B201-D3C45867ED9B}" destId="{F6F310B4-7305-4B4C-A28B-7EA4663B9124}" srcOrd="1" destOrd="0" presId="urn:microsoft.com/office/officeart/2005/8/layout/hierarchy2"/>
    <dgm:cxn modelId="{8A6C75A9-B9AE-4405-98FA-B72EC62D06BA}" type="presParOf" srcId="{F6F310B4-7305-4B4C-A28B-7EA4663B9124}" destId="{B7C93690-29B4-4F24-ABFF-E76BAA561AE2}" srcOrd="0" destOrd="0" presId="urn:microsoft.com/office/officeart/2005/8/layout/hierarchy2"/>
    <dgm:cxn modelId="{E907A6BC-AECF-4444-B304-F6C778478FA2}" type="presParOf" srcId="{F6F310B4-7305-4B4C-A28B-7EA4663B9124}" destId="{28AEE75D-6B27-4513-83A4-F20082F40978}" srcOrd="1" destOrd="0" presId="urn:microsoft.com/office/officeart/2005/8/layout/hierarchy2"/>
    <dgm:cxn modelId="{3A56B96A-A4AD-428F-ADE5-1B7F4BEFE2C3}" type="presParOf" srcId="{E84BB8E9-533F-4D25-8BFB-94DFE9996319}" destId="{DCB44F01-ADDA-470E-A4DA-DE1174475FA4}" srcOrd="6" destOrd="0" presId="urn:microsoft.com/office/officeart/2005/8/layout/hierarchy2"/>
    <dgm:cxn modelId="{C8F63D23-2C8B-4D32-B7C4-A61EBC024897}" type="presParOf" srcId="{DCB44F01-ADDA-470E-A4DA-DE1174475FA4}" destId="{53075A53-E729-4F85-BD63-93B1BAEB9B68}" srcOrd="0" destOrd="0" presId="urn:microsoft.com/office/officeart/2005/8/layout/hierarchy2"/>
    <dgm:cxn modelId="{42F61980-FB73-4B82-8D43-0C5E834CA6E0}" type="presParOf" srcId="{E84BB8E9-533F-4D25-8BFB-94DFE9996319}" destId="{1332C66F-15B9-4798-BBCD-14AE20FEF07A}" srcOrd="7" destOrd="0" presId="urn:microsoft.com/office/officeart/2005/8/layout/hierarchy2"/>
    <dgm:cxn modelId="{B7B4177C-9532-4F5D-89D9-BB6ACAF2F055}" type="presParOf" srcId="{1332C66F-15B9-4798-BBCD-14AE20FEF07A}" destId="{070F7003-7080-455E-92C9-0B35076B0352}" srcOrd="0" destOrd="0" presId="urn:microsoft.com/office/officeart/2005/8/layout/hierarchy2"/>
    <dgm:cxn modelId="{56923D1A-91F8-42F8-BE50-6087CF10CE3C}" type="presParOf" srcId="{1332C66F-15B9-4798-BBCD-14AE20FEF07A}" destId="{922992CB-3336-4D79-97B1-286B980BFF65}" srcOrd="1" destOrd="0" presId="urn:microsoft.com/office/officeart/2005/8/layout/hierarchy2"/>
    <dgm:cxn modelId="{87D494ED-81E7-464D-B7A9-A788559949A8}" type="presParOf" srcId="{922992CB-3336-4D79-97B1-286B980BFF65}" destId="{0B771AA2-2D91-48E8-AF2D-78A7835CE1CA}" srcOrd="0" destOrd="0" presId="urn:microsoft.com/office/officeart/2005/8/layout/hierarchy2"/>
    <dgm:cxn modelId="{0FA4E69F-54AC-4228-9EDB-EBB6D5469D0E}" type="presParOf" srcId="{0B771AA2-2D91-48E8-AF2D-78A7835CE1CA}" destId="{394FCB38-3C98-4505-9D7F-F9A2EA82E78F}" srcOrd="0" destOrd="0" presId="urn:microsoft.com/office/officeart/2005/8/layout/hierarchy2"/>
    <dgm:cxn modelId="{B6B9752F-371D-4FB0-8DB0-BDB4A3DF961D}" type="presParOf" srcId="{922992CB-3336-4D79-97B1-286B980BFF65}" destId="{ADA17869-B2DE-420A-9B83-61B075E719E6}" srcOrd="1" destOrd="0" presId="urn:microsoft.com/office/officeart/2005/8/layout/hierarchy2"/>
    <dgm:cxn modelId="{6F1A987F-D395-4B42-ABC0-E2332C422884}" type="presParOf" srcId="{ADA17869-B2DE-420A-9B83-61B075E719E6}" destId="{86F634C7-11C7-4F58-B74B-45236EA4FE7F}" srcOrd="0" destOrd="0" presId="urn:microsoft.com/office/officeart/2005/8/layout/hierarchy2"/>
    <dgm:cxn modelId="{18A2218A-8F3F-453E-82AD-3A0D1ADF3B96}" type="presParOf" srcId="{ADA17869-B2DE-420A-9B83-61B075E719E6}" destId="{1F64BCA8-1908-4C44-83DF-65E1D8B041BC}" srcOrd="1" destOrd="0" presId="urn:microsoft.com/office/officeart/2005/8/layout/hierarchy2"/>
    <dgm:cxn modelId="{6E148351-3F57-4CD9-B0E8-A4E7F4D75C66}" type="presParOf" srcId="{922992CB-3336-4D79-97B1-286B980BFF65}" destId="{BF794BFE-E7C0-4C6D-AE49-3817DC66BB7A}" srcOrd="2" destOrd="0" presId="urn:microsoft.com/office/officeart/2005/8/layout/hierarchy2"/>
    <dgm:cxn modelId="{7DE3C2B5-2ED7-41F4-8958-BA45E52F1D7E}" type="presParOf" srcId="{BF794BFE-E7C0-4C6D-AE49-3817DC66BB7A}" destId="{431619D1-6BD7-4214-89E3-FB19E09258E2}" srcOrd="0" destOrd="0" presId="urn:microsoft.com/office/officeart/2005/8/layout/hierarchy2"/>
    <dgm:cxn modelId="{56EF4B4A-21EE-4A8D-BF5B-948014FFA709}" type="presParOf" srcId="{922992CB-3336-4D79-97B1-286B980BFF65}" destId="{711C3DF9-C7E9-4B2B-B876-CC76257E2682}" srcOrd="3" destOrd="0" presId="urn:microsoft.com/office/officeart/2005/8/layout/hierarchy2"/>
    <dgm:cxn modelId="{640C3AF5-73BD-4785-BA7B-28B00DD2C2F0}" type="presParOf" srcId="{711C3DF9-C7E9-4B2B-B876-CC76257E2682}" destId="{1FBA6223-AD68-4D4B-925D-8F3C306DF136}" srcOrd="0" destOrd="0" presId="urn:microsoft.com/office/officeart/2005/8/layout/hierarchy2"/>
    <dgm:cxn modelId="{CEC7DE5E-615F-47E0-AD2C-618F93A2DECA}" type="presParOf" srcId="{711C3DF9-C7E9-4B2B-B876-CC76257E2682}" destId="{F02A30F8-DC86-42FB-854F-643C6F5115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D6B40-E7DF-4D52-882A-D871749EEA76}">
      <dsp:nvSpPr>
        <dsp:cNvPr id="0" name=""/>
        <dsp:cNvSpPr/>
      </dsp:nvSpPr>
      <dsp:spPr>
        <a:xfrm>
          <a:off x="374310" y="1930276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Consolas" panose="020B0609020204030204" pitchFamily="49" charset="0"/>
            </a:rPr>
            <a:t>Image </a:t>
          </a:r>
          <a:r>
            <a:rPr lang="en-US" altLang="zh-CN" sz="2600" kern="1200" dirty="0" err="1">
              <a:latin typeface="Consolas" panose="020B0609020204030204" pitchFamily="49" charset="0"/>
            </a:rPr>
            <a:t>Inpainting</a:t>
          </a:r>
          <a:endParaRPr lang="en-US" altLang="zh-CN" sz="2600" kern="1200" dirty="0">
            <a:latin typeface="Consolas" panose="020B0609020204030204" pitchFamily="49" charset="0"/>
          </a:endParaRPr>
        </a:p>
      </dsp:txBody>
      <dsp:txXfrm>
        <a:off x="402634" y="1958600"/>
        <a:ext cx="1877456" cy="910404"/>
      </dsp:txXfrm>
    </dsp:sp>
    <dsp:sp modelId="{68063733-2137-4E9B-88D3-47F77D8A79DF}">
      <dsp:nvSpPr>
        <dsp:cNvPr id="0" name=""/>
        <dsp:cNvSpPr/>
      </dsp:nvSpPr>
      <dsp:spPr>
        <a:xfrm rot="18261212">
          <a:off x="1799473" y="1433395"/>
          <a:ext cx="233618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336186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800" kern="1200">
            <a:latin typeface="Consolas" panose="020B0609020204030204" pitchFamily="49" charset="0"/>
          </a:endParaRPr>
        </a:p>
      </dsp:txBody>
      <dsp:txXfrm>
        <a:off x="2909162" y="1391053"/>
        <a:ext cx="116809" cy="116809"/>
      </dsp:txXfrm>
    </dsp:sp>
    <dsp:sp modelId="{7D6A3FE0-C27B-44EE-819F-E33ED32B61E4}">
      <dsp:nvSpPr>
        <dsp:cNvPr id="0" name=""/>
        <dsp:cNvSpPr/>
      </dsp:nvSpPr>
      <dsp:spPr>
        <a:xfrm>
          <a:off x="3626719" y="158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Consolas" panose="020B0609020204030204" pitchFamily="49" charset="0"/>
            </a:rPr>
            <a:t>Diffusion-based</a:t>
          </a:r>
        </a:p>
      </dsp:txBody>
      <dsp:txXfrm>
        <a:off x="3655043" y="29911"/>
        <a:ext cx="1877456" cy="910404"/>
      </dsp:txXfrm>
    </dsp:sp>
    <dsp:sp modelId="{B7DA1528-AF5C-495D-826D-72571D720921}">
      <dsp:nvSpPr>
        <dsp:cNvPr id="0" name=""/>
        <dsp:cNvSpPr/>
      </dsp:nvSpPr>
      <dsp:spPr>
        <a:xfrm>
          <a:off x="5560823" y="469051"/>
          <a:ext cx="141280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12805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500" kern="1200"/>
        </a:p>
      </dsp:txBody>
      <dsp:txXfrm>
        <a:off x="6231906" y="449793"/>
        <a:ext cx="70640" cy="70640"/>
      </dsp:txXfrm>
    </dsp:sp>
    <dsp:sp modelId="{065FF6FA-B89A-4CA4-A9FD-05D149255A6A}">
      <dsp:nvSpPr>
        <dsp:cNvPr id="0" name=""/>
        <dsp:cNvSpPr/>
      </dsp:nvSpPr>
      <dsp:spPr>
        <a:xfrm>
          <a:off x="6973628" y="158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i="1" kern="1200" dirty="0">
              <a:solidFill>
                <a:srgbClr val="FFFF00"/>
              </a:solidFill>
              <a:latin typeface="Consolas" panose="020B0609020204030204" pitchFamily="49" charset="0"/>
            </a:rPr>
            <a:t>TELEA</a:t>
          </a:r>
        </a:p>
      </dsp:txBody>
      <dsp:txXfrm>
        <a:off x="7001952" y="29911"/>
        <a:ext cx="1877456" cy="910404"/>
      </dsp:txXfrm>
    </dsp:sp>
    <dsp:sp modelId="{9CD3B362-E054-4BB7-BD97-13F2F8FA2F10}">
      <dsp:nvSpPr>
        <dsp:cNvPr id="0" name=""/>
        <dsp:cNvSpPr/>
      </dsp:nvSpPr>
      <dsp:spPr>
        <a:xfrm rot="19693516">
          <a:off x="2192207" y="1989450"/>
          <a:ext cx="155071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550718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500" kern="1200"/>
        </a:p>
      </dsp:txBody>
      <dsp:txXfrm>
        <a:off x="2928798" y="1966744"/>
        <a:ext cx="77535" cy="77535"/>
      </dsp:txXfrm>
    </dsp:sp>
    <dsp:sp modelId="{7B99EAB3-6C1E-4EB9-8AC0-048A4C1DA163}">
      <dsp:nvSpPr>
        <dsp:cNvPr id="0" name=""/>
        <dsp:cNvSpPr/>
      </dsp:nvSpPr>
      <dsp:spPr>
        <a:xfrm>
          <a:off x="3626719" y="111369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Consolas" panose="020B0609020204030204" pitchFamily="49" charset="0"/>
            </a:rPr>
            <a:t>Patch-based</a:t>
          </a:r>
        </a:p>
      </dsp:txBody>
      <dsp:txXfrm>
        <a:off x="3655043" y="1142021"/>
        <a:ext cx="1877456" cy="910404"/>
      </dsp:txXfrm>
    </dsp:sp>
    <dsp:sp modelId="{130B7923-F7A7-4914-B0BB-467AE920AE40}">
      <dsp:nvSpPr>
        <dsp:cNvPr id="0" name=""/>
        <dsp:cNvSpPr/>
      </dsp:nvSpPr>
      <dsp:spPr>
        <a:xfrm rot="18875">
          <a:off x="5560813" y="1585024"/>
          <a:ext cx="140727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07275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500" kern="1200"/>
        </a:p>
      </dsp:txBody>
      <dsp:txXfrm>
        <a:off x="6229268" y="1565905"/>
        <a:ext cx="70363" cy="70363"/>
      </dsp:txXfrm>
    </dsp:sp>
    <dsp:sp modelId="{4C711BCA-563A-411E-BB87-46E1FD18F43D}">
      <dsp:nvSpPr>
        <dsp:cNvPr id="0" name=""/>
        <dsp:cNvSpPr/>
      </dsp:nvSpPr>
      <dsp:spPr>
        <a:xfrm>
          <a:off x="6968077" y="1121424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i="1" kern="1200">
              <a:solidFill>
                <a:srgbClr val="FFFF00"/>
              </a:solidFill>
              <a:latin typeface="Consolas" panose="020B0609020204030204" pitchFamily="49" charset="0"/>
            </a:rPr>
            <a:t>Criminisi</a:t>
          </a:r>
          <a:endParaRPr lang="en-US" altLang="zh-CN" sz="2600" b="1" i="1" kern="1200" dirty="0">
            <a:solidFill>
              <a:srgbClr val="FFFF00"/>
            </a:solidFill>
            <a:latin typeface="Consolas" panose="020B0609020204030204" pitchFamily="49" charset="0"/>
          </a:endParaRPr>
        </a:p>
      </dsp:txBody>
      <dsp:txXfrm>
        <a:off x="6996401" y="1149748"/>
        <a:ext cx="1877456" cy="910404"/>
      </dsp:txXfrm>
    </dsp:sp>
    <dsp:sp modelId="{BC781D9C-972B-4821-8F19-24894432278E}">
      <dsp:nvSpPr>
        <dsp:cNvPr id="0" name=""/>
        <dsp:cNvSpPr/>
      </dsp:nvSpPr>
      <dsp:spPr>
        <a:xfrm rot="758123">
          <a:off x="2292054" y="2545505"/>
          <a:ext cx="1351024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51024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500" kern="1200">
            <a:latin typeface="Consolas" panose="020B0609020204030204" pitchFamily="49" charset="0"/>
          </a:endParaRPr>
        </a:p>
      </dsp:txBody>
      <dsp:txXfrm>
        <a:off x="2933791" y="2527792"/>
        <a:ext cx="67551" cy="67551"/>
      </dsp:txXfrm>
    </dsp:sp>
    <dsp:sp modelId="{1406B7C8-8F7C-418D-BB11-770A3E8F366F}">
      <dsp:nvSpPr>
        <dsp:cNvPr id="0" name=""/>
        <dsp:cNvSpPr/>
      </dsp:nvSpPr>
      <dsp:spPr>
        <a:xfrm>
          <a:off x="3626719" y="222580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Consolas" panose="020B0609020204030204" pitchFamily="49" charset="0"/>
            </a:rPr>
            <a:t>CNN-based</a:t>
          </a:r>
        </a:p>
      </dsp:txBody>
      <dsp:txXfrm>
        <a:off x="3655043" y="2254131"/>
        <a:ext cx="1877456" cy="910404"/>
      </dsp:txXfrm>
    </dsp:sp>
    <dsp:sp modelId="{3E1E0EE1-90B2-43C3-AEDB-23146541B0A1}">
      <dsp:nvSpPr>
        <dsp:cNvPr id="0" name=""/>
        <dsp:cNvSpPr/>
      </dsp:nvSpPr>
      <dsp:spPr>
        <a:xfrm>
          <a:off x="5560823" y="2693271"/>
          <a:ext cx="141280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412805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500" kern="1200"/>
        </a:p>
      </dsp:txBody>
      <dsp:txXfrm>
        <a:off x="6231906" y="2674013"/>
        <a:ext cx="70640" cy="70640"/>
      </dsp:txXfrm>
    </dsp:sp>
    <dsp:sp modelId="{B7C93690-29B4-4F24-ABFF-E76BAA561AE2}">
      <dsp:nvSpPr>
        <dsp:cNvPr id="0" name=""/>
        <dsp:cNvSpPr/>
      </dsp:nvSpPr>
      <dsp:spPr>
        <a:xfrm>
          <a:off x="6973628" y="222580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i="1" kern="1200" dirty="0">
              <a:solidFill>
                <a:srgbClr val="FFFF00"/>
              </a:solidFill>
              <a:latin typeface="Consolas" panose="020B0609020204030204" pitchFamily="49" charset="0"/>
            </a:rPr>
            <a:t>Partial-</a:t>
          </a:r>
          <a:r>
            <a:rPr lang="en-US" altLang="zh-CN" sz="2600" b="1" i="1" kern="1200" dirty="0" err="1">
              <a:solidFill>
                <a:srgbClr val="FFFF00"/>
              </a:solidFill>
              <a:latin typeface="Consolas" panose="020B0609020204030204" pitchFamily="49" charset="0"/>
            </a:rPr>
            <a:t>Conv</a:t>
          </a:r>
          <a:endParaRPr lang="en-US" altLang="zh-CN" sz="2600" b="1" i="1" kern="1200" dirty="0">
            <a:solidFill>
              <a:srgbClr val="FFFF00"/>
            </a:solidFill>
            <a:latin typeface="Consolas" panose="020B0609020204030204" pitchFamily="49" charset="0"/>
          </a:endParaRPr>
        </a:p>
      </dsp:txBody>
      <dsp:txXfrm>
        <a:off x="7001952" y="2254131"/>
        <a:ext cx="1877456" cy="910404"/>
      </dsp:txXfrm>
    </dsp:sp>
    <dsp:sp modelId="{DCB44F01-ADDA-470E-A4DA-DE1174475FA4}">
      <dsp:nvSpPr>
        <dsp:cNvPr id="0" name=""/>
        <dsp:cNvSpPr/>
      </dsp:nvSpPr>
      <dsp:spPr>
        <a:xfrm rot="3367501">
          <a:off x="1784981" y="3379588"/>
          <a:ext cx="236517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365170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700" kern="1200"/>
        </a:p>
      </dsp:txBody>
      <dsp:txXfrm>
        <a:off x="2908437" y="3336521"/>
        <a:ext cx="118258" cy="118258"/>
      </dsp:txXfrm>
    </dsp:sp>
    <dsp:sp modelId="{070F7003-7080-455E-92C9-0B35076B0352}">
      <dsp:nvSpPr>
        <dsp:cNvPr id="0" name=""/>
        <dsp:cNvSpPr/>
      </dsp:nvSpPr>
      <dsp:spPr>
        <a:xfrm>
          <a:off x="3626719" y="3893972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Consolas" panose="020B0609020204030204" pitchFamily="49" charset="0"/>
            </a:rPr>
            <a:t>GAN-based</a:t>
          </a:r>
        </a:p>
      </dsp:txBody>
      <dsp:txXfrm>
        <a:off x="3655043" y="3922296"/>
        <a:ext cx="1877456" cy="910404"/>
      </dsp:txXfrm>
    </dsp:sp>
    <dsp:sp modelId="{0B771AA2-2D91-48E8-AF2D-78A7835CE1CA}">
      <dsp:nvSpPr>
        <dsp:cNvPr id="0" name=""/>
        <dsp:cNvSpPr/>
      </dsp:nvSpPr>
      <dsp:spPr>
        <a:xfrm rot="20310977">
          <a:off x="5508079" y="4083408"/>
          <a:ext cx="15182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518293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500" kern="1200"/>
        </a:p>
      </dsp:txBody>
      <dsp:txXfrm>
        <a:off x="6229268" y="4061513"/>
        <a:ext cx="75914" cy="75914"/>
      </dsp:txXfrm>
    </dsp:sp>
    <dsp:sp modelId="{86F634C7-11C7-4F58-B74B-45236EA4FE7F}">
      <dsp:nvSpPr>
        <dsp:cNvPr id="0" name=""/>
        <dsp:cNvSpPr/>
      </dsp:nvSpPr>
      <dsp:spPr>
        <a:xfrm>
          <a:off x="6973628" y="333791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i="1" kern="1200" dirty="0">
              <a:solidFill>
                <a:srgbClr val="FFFF00"/>
              </a:solidFill>
              <a:latin typeface="Consolas" panose="020B0609020204030204" pitchFamily="49" charset="0"/>
            </a:rPr>
            <a:t>Context-Encoder</a:t>
          </a:r>
        </a:p>
      </dsp:txBody>
      <dsp:txXfrm>
        <a:off x="7001952" y="3366241"/>
        <a:ext cx="1877456" cy="910404"/>
      </dsp:txXfrm>
    </dsp:sp>
    <dsp:sp modelId="{BF794BFE-E7C0-4C6D-AE49-3817DC66BB7A}">
      <dsp:nvSpPr>
        <dsp:cNvPr id="0" name=""/>
        <dsp:cNvSpPr/>
      </dsp:nvSpPr>
      <dsp:spPr>
        <a:xfrm rot="1289023">
          <a:off x="5508079" y="4639463"/>
          <a:ext cx="151829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518293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500" kern="1200"/>
        </a:p>
      </dsp:txBody>
      <dsp:txXfrm>
        <a:off x="6229268" y="4617568"/>
        <a:ext cx="75914" cy="75914"/>
      </dsp:txXfrm>
    </dsp:sp>
    <dsp:sp modelId="{1FBA6223-AD68-4D4B-925D-8F3C306DF136}">
      <dsp:nvSpPr>
        <dsp:cNvPr id="0" name=""/>
        <dsp:cNvSpPr/>
      </dsp:nvSpPr>
      <dsp:spPr>
        <a:xfrm>
          <a:off x="6973628" y="4450027"/>
          <a:ext cx="1934104" cy="9670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b="1" i="1" kern="1200" dirty="0">
              <a:solidFill>
                <a:srgbClr val="FFFF00"/>
              </a:solidFill>
              <a:latin typeface="Consolas" panose="020B0609020204030204" pitchFamily="49" charset="0"/>
            </a:rPr>
            <a:t>Edge-Connect</a:t>
          </a:r>
        </a:p>
      </dsp:txBody>
      <dsp:txXfrm>
        <a:off x="7001952" y="4478351"/>
        <a:ext cx="1877456" cy="91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37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94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45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88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93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91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16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75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7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46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8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00394-C0BC-4EBB-89AC-CB816A8BFAC3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6631B-F56F-4007-901B-8C74C9D9B55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954491" y="6519446"/>
            <a:ext cx="2237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武汉大学电子信息学院</a:t>
            </a:r>
          </a:p>
        </p:txBody>
      </p:sp>
    </p:spTree>
    <p:extLst>
      <p:ext uri="{BB962C8B-B14F-4D97-AF65-F5344CB8AC3E}">
        <p14:creationId xmlns:p14="http://schemas.microsoft.com/office/powerpoint/2010/main" val="49552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ongli@wh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mailto:chongli@whu.edu.cn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hyperlink" Target="http://chongjg.com/2020/04/29/Image-Inpaint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hongjg.com/2020/04/29/Image-Inpainting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chongjg.com/2020/04/29/Image-Inpainting/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04687"/>
            <a:ext cx="12192000" cy="271417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图像修复</a:t>
            </a:r>
            <a:endParaRPr lang="en-US" altLang="zh-CN" sz="8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DIP</a:t>
            </a:r>
            <a:r>
              <a:rPr lang="zh-CN" altLang="en-US" sz="4000" dirty="0">
                <a:latin typeface="华文新魏" panose="02010800040101010101" pitchFamily="2" charset="-122"/>
                <a:ea typeface="华文新魏" panose="02010800040101010101" pitchFamily="2" charset="-122"/>
              </a:rPr>
              <a:t>课设展示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6027" y="4736936"/>
            <a:ext cx="371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李翀、肖文莉、夏一帆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chongli@whu.edu.cn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68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15">
        <p:fade/>
      </p:transition>
    </mc:Choice>
    <mc:Fallback xmlns="">
      <p:transition spd="med" advTm="1121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099" y="1794163"/>
            <a:ext cx="75438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基于扩散的传统算法能够沿着边界不断地修复像素，并且有较低的时间复杂度。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但是当修复区域面积较大时，由于算法没有语义信息，修复效果往往比较差，并且会有明显的模糊感。</a:t>
            </a:r>
          </a:p>
        </p:txBody>
      </p:sp>
      <p:sp>
        <p:nvSpPr>
          <p:cNvPr id="3" name="Rectangle 2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TELEA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7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16">
        <p:fade/>
      </p:transition>
    </mc:Choice>
    <mc:Fallback xmlns="">
      <p:transition spd="med" advTm="13916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>
                <a:latin typeface="Consolas" panose="020B0609020204030204" pitchFamily="49" charset="0"/>
              </a:rPr>
              <a:t>Criminisi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81414" y="2173235"/>
            <a:ext cx="84291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1.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含有较多已知信息的目标块应该得到优先修复。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2.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每次选择与待修复块像素均方误差最小的块进行修复。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76058" y="271988"/>
            <a:ext cx="3439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Patch-based</a:t>
            </a:r>
          </a:p>
        </p:txBody>
      </p:sp>
    </p:spTree>
    <p:extLst>
      <p:ext uri="{BB962C8B-B14F-4D97-AF65-F5344CB8AC3E}">
        <p14:creationId xmlns:p14="http://schemas.microsoft.com/office/powerpoint/2010/main" val="299544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14">
        <p:fade/>
      </p:transition>
    </mc:Choice>
    <mc:Fallback xmlns="">
      <p:transition spd="med" advTm="2141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>
                <a:latin typeface="Consolas" panose="020B0609020204030204" pitchFamily="49" charset="0"/>
              </a:rPr>
              <a:t>Criminisi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430" y="1787256"/>
            <a:ext cx="7287141" cy="4932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6370" y="1140925"/>
            <a:ext cx="6779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不同修复顺序带来的影响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612" y="2584413"/>
            <a:ext cx="2862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无特定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顺序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6612" y="5169735"/>
            <a:ext cx="2862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优先边界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4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932">
        <p:fade/>
      </p:transition>
    </mc:Choice>
    <mc:Fallback xmlns="">
      <p:transition spd="med" advTm="1993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>
                <a:latin typeface="Consolas" panose="020B0609020204030204" pitchFamily="49" charset="0"/>
              </a:rPr>
              <a:t>Criminisi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45" y="2130773"/>
            <a:ext cx="4922512" cy="4287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45443"/>
          <a:stretch/>
        </p:blipFill>
        <p:spPr>
          <a:xfrm>
            <a:off x="6806005" y="2707839"/>
            <a:ext cx="4184214" cy="1331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9376"/>
          <a:stretch/>
        </p:blipFill>
        <p:spPr>
          <a:xfrm>
            <a:off x="6806005" y="4252323"/>
            <a:ext cx="3110158" cy="1328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67847" y="1173257"/>
                <a:ext cx="80563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待修复块所含信息量</a:t>
                </a:r>
                <a:r>
                  <a:rPr lang="en-US" altLang="zh-CN" sz="3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(</a:t>
                </a:r>
                <a:r>
                  <a:rPr lang="zh-CN" altLang="en-US" sz="3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修复优先级</a:t>
                </a:r>
                <a:r>
                  <a:rPr lang="en-US" altLang="zh-CN" sz="36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𝑃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𝑝</m:t>
                    </m:r>
                    <m:r>
                      <a:rPr lang="en-US" altLang="zh-CN" sz="3600" b="0" i="1" dirty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endParaRPr lang="zh-CN" altLang="en-US" sz="3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47" y="1173257"/>
                <a:ext cx="8056309" cy="646331"/>
              </a:xfrm>
              <a:prstGeom prst="rect">
                <a:avLst/>
              </a:prstGeom>
              <a:blipFill>
                <a:blip r:embed="rId5"/>
                <a:stretch>
                  <a:fillRect l="-1815" t="-16981" b="-32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178988" y="2292151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块内已知像素比例：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8988" y="391195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数据项：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15937" y="4487091"/>
            <a:ext cx="1647899" cy="542109"/>
          </a:xfrm>
          <a:prstGeom prst="straightConnector1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96707" y="4343373"/>
                <a:ext cx="1094146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𝛻</m:t>
                      </m:r>
                      <m:sSub>
                        <m:sSubPr>
                          <m:ctrlP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3600" b="0" i="1" dirty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07" y="4343373"/>
                <a:ext cx="1094146" cy="689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250762" y="5581253"/>
                <a:ext cx="422064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sz="3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3600" i="1" dirty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𝑝</m:t>
                          </m:r>
                        </m:e>
                      </m:d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𝐶</m:t>
                      </m:r>
                      <m:d>
                        <m:dPr>
                          <m:ctrlPr>
                            <a:rPr lang="en-US" altLang="zh-CN" sz="3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3600" b="0" i="1" dirty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𝑝</m:t>
                          </m:r>
                        </m:e>
                      </m:d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⋅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𝐷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(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𝑝</m:t>
                      </m:r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lang="zh-CN" altLang="en-US" sz="36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762" y="5581253"/>
                <a:ext cx="422064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63166" y="335944"/>
                <a:ext cx="55469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𝑛𝑢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𝐻𝑊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166" y="335944"/>
                <a:ext cx="5546996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093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883">
        <p:fade/>
      </p:transition>
    </mc:Choice>
    <mc:Fallback xmlns="">
      <p:transition spd="med" advTm="718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099" y="1794163"/>
            <a:ext cx="75438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基于块修复的传统算法能够有效地抗模糊，而且对于较大面积的修复效果要比基于扩散的算法更好。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但是缺点也非常明显，时间复杂度非常高，而且修复依然不具备语义信息，修复结果可能只是粗看起来还不错，实际不符合现实。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err="1">
                <a:latin typeface="Consolas" panose="020B0609020204030204" pitchFamily="49" charset="0"/>
              </a:rPr>
              <a:t>Criminisi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4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53">
        <p:fade/>
      </p:transition>
    </mc:Choice>
    <mc:Fallback xmlns="">
      <p:transition spd="med" advTm="1895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Context-Encoder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1064270"/>
            <a:ext cx="11016343" cy="5446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90" y="5365180"/>
            <a:ext cx="6216227" cy="114588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376058" y="271988"/>
            <a:ext cx="3439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GAN-based</a:t>
            </a:r>
          </a:p>
        </p:txBody>
      </p:sp>
      <p:sp>
        <p:nvSpPr>
          <p:cNvPr id="8" name="Rectangle 7"/>
          <p:cNvSpPr/>
          <p:nvPr/>
        </p:nvSpPr>
        <p:spPr>
          <a:xfrm>
            <a:off x="504810" y="1521389"/>
            <a:ext cx="4690645" cy="232324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5381610" y="1521389"/>
            <a:ext cx="3700045" cy="232324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835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488">
        <p:fade/>
      </p:transition>
    </mc:Choice>
    <mc:Fallback xmlns="">
      <p:transition spd="med" advTm="55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099" y="1586345"/>
            <a:ext cx="7543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Context-Encoder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第一次将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GAN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运用到图像修复领域，突破了传统算法对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mask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大小的局限，通过语义信息实现大面积的修复。且是自监督学习，构建自己的数据集并训练十分方便。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缺点是对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mask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有严格的要求，且对于偏离训练集分布的数据表现不佳。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神经网络算法的通病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Context-Encoder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6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56">
        <p:fade/>
      </p:transition>
    </mc:Choice>
    <mc:Fallback xmlns="">
      <p:transition spd="med" advTm="2255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Partial-</a:t>
            </a:r>
            <a:r>
              <a:rPr lang="en-US" altLang="zh-CN" sz="3200" dirty="0" err="1">
                <a:latin typeface="Consolas" panose="020B0609020204030204" pitchFamily="49" charset="0"/>
              </a:rPr>
              <a:t>Conv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58" y="2533179"/>
            <a:ext cx="10362884" cy="16786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76058" y="271988"/>
            <a:ext cx="3439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CNN-based</a:t>
            </a:r>
          </a:p>
        </p:txBody>
      </p:sp>
      <p:sp>
        <p:nvSpPr>
          <p:cNvPr id="4" name="Rectangle 3"/>
          <p:cNvSpPr/>
          <p:nvPr/>
        </p:nvSpPr>
        <p:spPr>
          <a:xfrm>
            <a:off x="5256430" y="2650117"/>
            <a:ext cx="1522175" cy="9527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07">
        <p:fade/>
      </p:transition>
    </mc:Choice>
    <mc:Fallback xmlns="">
      <p:transition spd="med" advTm="5680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Partial-</a:t>
            </a:r>
            <a:r>
              <a:rPr lang="en-US" altLang="zh-CN" sz="3200" dirty="0" err="1">
                <a:latin typeface="Consolas" panose="020B0609020204030204" pitchFamily="49" charset="0"/>
              </a:rPr>
              <a:t>Conv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719" y="1029552"/>
            <a:ext cx="6402562" cy="57176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4719" y="1029552"/>
            <a:ext cx="6402562" cy="158895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2894719" y="2618509"/>
            <a:ext cx="6402562" cy="412868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6582" y="1531642"/>
            <a:ext cx="185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Encoder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6582" y="4390461"/>
            <a:ext cx="1855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Decoder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5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18">
        <p:fade/>
      </p:transition>
    </mc:Choice>
    <mc:Fallback xmlns="">
      <p:transition spd="med" advTm="79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099" y="2438400"/>
            <a:ext cx="7543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Partial-</a:t>
            </a:r>
            <a:r>
              <a:rPr lang="en-US" altLang="zh-CN" sz="3600" dirty="0" err="1">
                <a:latin typeface="仿宋" panose="02010609060101010101" pitchFamily="49" charset="-122"/>
                <a:ea typeface="仿宋" panose="02010609060101010101" pitchFamily="49" charset="-122"/>
              </a:rPr>
              <a:t>Conv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通过部分卷积解决了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Context-Encoder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算法中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mask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的限制，且效果有了非常大的提升。此外该算法还能实现图像超分重建。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Partial-</a:t>
            </a:r>
            <a:r>
              <a:rPr lang="en-US" altLang="zh-CN" sz="3200" dirty="0" err="1">
                <a:latin typeface="Consolas" panose="020B0609020204030204" pitchFamily="49" charset="0"/>
              </a:rPr>
              <a:t>Conv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64">
        <p:fade/>
      </p:transition>
    </mc:Choice>
    <mc:Fallback xmlns="">
      <p:transition spd="med" advTm="1266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目录</a:t>
            </a:r>
            <a:endParaRPr lang="en-US" altLang="zh-CN" sz="6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       </a:t>
            </a:r>
            <a:r>
              <a:rPr lang="en-US" altLang="zh-CN" sz="3200" dirty="0">
                <a:solidFill>
                  <a:schemeClr val="bg1"/>
                </a:solidFill>
                <a:latin typeface="Comic Sans MS" panose="030F0702030302020204" pitchFamily="66" charset="0"/>
                <a:ea typeface="华文新魏" panose="02010800040101010101" pitchFamily="2" charset="-122"/>
              </a:rPr>
              <a:t>CONTENTS</a:t>
            </a:r>
            <a:endParaRPr lang="zh-CN" altLang="en-US" sz="6600" dirty="0">
              <a:solidFill>
                <a:schemeClr val="bg1"/>
              </a:solidFill>
              <a:latin typeface="Comic Sans MS" panose="030F0702030302020204" pitchFamily="66" charset="0"/>
              <a:ea typeface="华文新魏" panose="02010800040101010101" pitchFamily="2" charset="-122"/>
            </a:endParaRPr>
          </a:p>
        </p:txBody>
      </p:sp>
      <p:sp>
        <p:nvSpPr>
          <p:cNvPr id="9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1A9895"/>
                </a:solidFill>
              </a:rPr>
              <a:t>01</a:t>
            </a:r>
            <a:endParaRPr lang="zh-CN" altLang="en-US" sz="2800" b="1" dirty="0">
              <a:solidFill>
                <a:srgbClr val="1A9895"/>
              </a:solidFill>
            </a:endParaRPr>
          </a:p>
        </p:txBody>
      </p:sp>
      <p:sp>
        <p:nvSpPr>
          <p:cNvPr id="10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1A9895"/>
                </a:solidFill>
              </a:rPr>
              <a:t>02</a:t>
            </a:r>
            <a:endParaRPr lang="zh-CN" altLang="en-US" sz="2800" b="1" dirty="0">
              <a:solidFill>
                <a:srgbClr val="1A9895"/>
              </a:solidFill>
            </a:endParaRPr>
          </a:p>
        </p:txBody>
      </p:sp>
      <p:sp>
        <p:nvSpPr>
          <p:cNvPr id="11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1A9895"/>
                </a:solidFill>
              </a:rPr>
              <a:t>03</a:t>
            </a:r>
            <a:endParaRPr lang="zh-CN" altLang="en-US" sz="2800" b="1" dirty="0">
              <a:solidFill>
                <a:srgbClr val="1A9895"/>
              </a:solidFill>
            </a:endParaRPr>
          </a:p>
        </p:txBody>
      </p:sp>
      <p:sp>
        <p:nvSpPr>
          <p:cNvPr id="12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1A9895"/>
                </a:solidFill>
              </a:rPr>
              <a:t>04</a:t>
            </a:r>
            <a:endParaRPr lang="zh-CN" altLang="en-US" sz="2800" b="1" dirty="0">
              <a:solidFill>
                <a:srgbClr val="1A9895"/>
              </a:solidFill>
            </a:endParaRPr>
          </a:p>
        </p:txBody>
      </p:sp>
      <p:sp>
        <p:nvSpPr>
          <p:cNvPr id="13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1A9895"/>
                </a:solidFill>
              </a:rPr>
              <a:t>05</a:t>
            </a:r>
            <a:endParaRPr lang="zh-CN" altLang="en-US" sz="2800" b="1" dirty="0">
              <a:solidFill>
                <a:srgbClr val="1A9895"/>
              </a:solidFill>
            </a:endParaRPr>
          </a:p>
        </p:txBody>
      </p:sp>
      <p:sp>
        <p:nvSpPr>
          <p:cNvPr id="14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1A9895"/>
                </a:solidFill>
              </a:rPr>
              <a:t>问题介绍</a:t>
            </a:r>
          </a:p>
        </p:txBody>
      </p:sp>
      <p:sp>
        <p:nvSpPr>
          <p:cNvPr id="15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1A9895"/>
                </a:solidFill>
              </a:rPr>
              <a:t>算法介绍</a:t>
            </a:r>
          </a:p>
        </p:txBody>
      </p:sp>
      <p:sp>
        <p:nvSpPr>
          <p:cNvPr id="16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1A9895"/>
                </a:solidFill>
              </a:rPr>
              <a:t>算法效果</a:t>
            </a:r>
          </a:p>
        </p:txBody>
      </p:sp>
      <p:sp>
        <p:nvSpPr>
          <p:cNvPr id="17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1A9895"/>
                </a:solidFill>
              </a:rPr>
              <a:t>团队成员</a:t>
            </a:r>
          </a:p>
        </p:txBody>
      </p:sp>
      <p:sp>
        <p:nvSpPr>
          <p:cNvPr id="18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1A9895"/>
                </a:solidFill>
              </a:rPr>
              <a:t>未来展望</a:t>
            </a:r>
          </a:p>
        </p:txBody>
      </p:sp>
      <p:sp>
        <p:nvSpPr>
          <p:cNvPr id="19" name="流程图: 过程 10">
            <a:extLst>
              <a:ext uri="{FF2B5EF4-FFF2-40B4-BE49-F238E27FC236}">
                <a16:creationId xmlns:a16="http://schemas.microsoft.com/office/drawing/2014/main" id="{DD607AD6-3647-4FB4-8D78-D8B23F841BDD}"/>
              </a:ext>
            </a:extLst>
          </p:cNvPr>
          <p:cNvSpPr/>
          <p:nvPr/>
        </p:nvSpPr>
        <p:spPr>
          <a:xfrm>
            <a:off x="6918394" y="533399"/>
            <a:ext cx="45719" cy="5791200"/>
          </a:xfrm>
          <a:prstGeom prst="flowChartProcess">
            <a:avLst/>
          </a:prstGeom>
          <a:solidFill>
            <a:srgbClr val="1A9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4879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">
        <p:fade/>
      </p:transition>
    </mc:Choice>
    <mc:Fallback xmlns="">
      <p:transition spd="med" advTm="7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Edge-Connect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25034" y="1234097"/>
            <a:ext cx="9341932" cy="3340927"/>
            <a:chOff x="1746209" y="1101492"/>
            <a:chExt cx="7630019" cy="27287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6209" y="1101492"/>
              <a:ext cx="7630019" cy="272870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09542" y="1184957"/>
              <a:ext cx="1966685" cy="1521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35" y="4813411"/>
            <a:ext cx="7405531" cy="11447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76058" y="271988"/>
            <a:ext cx="3439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GAN-based</a:t>
            </a:r>
          </a:p>
        </p:txBody>
      </p:sp>
    </p:spTree>
    <p:extLst>
      <p:ext uri="{BB962C8B-B14F-4D97-AF65-F5344CB8AC3E}">
        <p14:creationId xmlns:p14="http://schemas.microsoft.com/office/powerpoint/2010/main" val="125128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95">
        <p:fade/>
      </p:transition>
    </mc:Choice>
    <mc:Fallback xmlns="">
      <p:transition spd="med" advTm="1169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Edge-Connect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30990" y="1208768"/>
            <a:ext cx="8730021" cy="2965639"/>
            <a:chOff x="1746207" y="3937455"/>
            <a:chExt cx="7630020" cy="259196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6208" y="3937455"/>
              <a:ext cx="7630019" cy="259196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746209" y="5604558"/>
              <a:ext cx="2823028" cy="924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46207" y="5336044"/>
              <a:ext cx="118879" cy="924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160" y="4334553"/>
            <a:ext cx="6609992" cy="123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074" y="5553589"/>
            <a:ext cx="6025497" cy="1056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60114" y="1799771"/>
            <a:ext cx="580572" cy="355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9681029" y="2155371"/>
            <a:ext cx="580572" cy="355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17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81">
        <p:fade/>
      </p:transition>
    </mc:Choice>
    <mc:Fallback xmlns="">
      <p:transition spd="med" advTm="21581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099" y="2092033"/>
            <a:ext cx="75438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Edge-Connect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提供了一种新的图像修复思路，将复杂问题分解成多个较简单的子问题。不仅修复效果更好了，泛化性也由于问题的分解得到提升。且能实现风格迁移。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Edge-Connect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7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73">
        <p:fade/>
      </p:transition>
    </mc:Choice>
    <mc:Fallback xmlns="">
      <p:transition spd="med" advTm="1487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5572972" y="3502819"/>
            <a:ext cx="1046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3327401" y="1362836"/>
            <a:ext cx="557690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</p:spTree>
    <p:extLst>
      <p:ext uri="{BB962C8B-B14F-4D97-AF65-F5344CB8AC3E}">
        <p14:creationId xmlns:p14="http://schemas.microsoft.com/office/powerpoint/2010/main" val="244668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4">
        <p:fade/>
      </p:transition>
    </mc:Choice>
    <mc:Fallback xmlns="">
      <p:transition spd="med" advTm="834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74172" y="166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43" y="1444171"/>
            <a:ext cx="4622800" cy="4622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58" y="1444171"/>
            <a:ext cx="4622800" cy="4622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59718" y="6263696"/>
            <a:ext cx="200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Ground Truth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403" y="6263696"/>
            <a:ext cx="200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Masked Image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7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78">
        <p:fade/>
      </p:transition>
    </mc:Choice>
    <mc:Fallback xmlns="">
      <p:transition spd="med" advTm="4078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48526" y="991307"/>
            <a:ext cx="8094948" cy="5781279"/>
            <a:chOff x="1934423" y="991307"/>
            <a:chExt cx="8094948" cy="5781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25" t="57143"/>
            <a:stretch/>
          </p:blipFill>
          <p:spPr>
            <a:xfrm>
              <a:off x="1934423" y="3865136"/>
              <a:ext cx="2567759" cy="254292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307769" y="6403254"/>
              <a:ext cx="1640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onsolas" panose="020B0609020204030204" pitchFamily="49" charset="0"/>
                </a:rPr>
                <a:t>Criminisi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45" t="57143"/>
            <a:stretch/>
          </p:blipFill>
          <p:spPr>
            <a:xfrm>
              <a:off x="4711245" y="991307"/>
              <a:ext cx="2560585" cy="254292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893126" y="3490687"/>
              <a:ext cx="200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Edge-Connect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57" t="57143"/>
            <a:stretch/>
          </p:blipFill>
          <p:spPr>
            <a:xfrm>
              <a:off x="4705687" y="3865136"/>
              <a:ext cx="2565828" cy="254292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93126" y="6402476"/>
              <a:ext cx="200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onsolas" panose="020B0609020204030204" pitchFamily="49" charset="0"/>
                </a:rPr>
                <a:t>Navier</a:t>
              </a:r>
              <a:r>
                <a:rPr lang="en-US" altLang="zh-CN" dirty="0">
                  <a:latin typeface="Consolas" panose="020B0609020204030204" pitchFamily="49" charset="0"/>
                </a:rPr>
                <a:t>-Stokes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01" t="44945"/>
            <a:stretch/>
          </p:blipFill>
          <p:spPr>
            <a:xfrm>
              <a:off x="1946955" y="998564"/>
              <a:ext cx="2554206" cy="254292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72" t="51785"/>
            <a:stretch/>
          </p:blipFill>
          <p:spPr>
            <a:xfrm>
              <a:off x="7475165" y="991307"/>
              <a:ext cx="2554206" cy="254292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72" t="51802"/>
            <a:stretch/>
          </p:blipFill>
          <p:spPr>
            <a:xfrm>
              <a:off x="7475165" y="3865591"/>
              <a:ext cx="2554206" cy="25420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119524" y="3490687"/>
              <a:ext cx="200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Masked image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91192" y="3490687"/>
              <a:ext cx="1922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Partial-</a:t>
              </a:r>
              <a:r>
                <a:rPr lang="en-US" altLang="zh-CN" dirty="0" err="1">
                  <a:latin typeface="Consolas" panose="020B0609020204030204" pitchFamily="49" charset="0"/>
                </a:rPr>
                <a:t>Conv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35980" y="6402476"/>
              <a:ext cx="1640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TELEA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4172" y="166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</p:spTree>
    <p:extLst>
      <p:ext uri="{BB962C8B-B14F-4D97-AF65-F5344CB8AC3E}">
        <p14:creationId xmlns:p14="http://schemas.microsoft.com/office/powerpoint/2010/main" val="15767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03">
        <p:fade/>
      </p:transition>
    </mc:Choice>
    <mc:Fallback xmlns="">
      <p:transition spd="med" advTm="30503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74172" y="166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552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43">
        <p:fade/>
      </p:transition>
    </mc:Choice>
    <mc:Fallback xmlns="">
      <p:transition spd="med" advTm="92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74172" y="166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755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42">
        <p:fade/>
      </p:transition>
    </mc:Choice>
    <mc:Fallback xmlns="">
      <p:transition spd="med" advTm="44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74172" y="166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7"/>
            <a:ext cx="6161314" cy="6161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6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53">
        <p:fade/>
      </p:transition>
    </mc:Choice>
    <mc:Fallback xmlns="">
      <p:transition spd="med" advTm="42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74172" y="166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610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26">
        <p:fade/>
      </p:transition>
    </mc:Choice>
    <mc:Fallback xmlns="">
      <p:transition spd="med" advTm="100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5572972" y="3502819"/>
            <a:ext cx="1046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3327401" y="1362836"/>
            <a:ext cx="557690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问题介绍</a:t>
            </a:r>
          </a:p>
        </p:txBody>
      </p:sp>
    </p:spTree>
    <p:extLst>
      <p:ext uri="{BB962C8B-B14F-4D97-AF65-F5344CB8AC3E}">
        <p14:creationId xmlns:p14="http://schemas.microsoft.com/office/powerpoint/2010/main" val="25171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6">
        <p:fade/>
      </p:transition>
    </mc:Choice>
    <mc:Fallback xmlns="">
      <p:transition spd="med" advTm="836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74172" y="166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370116"/>
            <a:ext cx="6161314" cy="6161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200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74">
        <p:fade/>
      </p:transition>
    </mc:Choice>
    <mc:Fallback xmlns="">
      <p:transition spd="med" advTm="42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74172" y="166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836" y="154757"/>
            <a:ext cx="5348327" cy="65484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74818" y="154757"/>
            <a:ext cx="6906491" cy="654848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在之前的运行结果中可以很明显地看出</a:t>
            </a:r>
            <a:r>
              <a:rPr lang="en-US" altLang="zh-CN" sz="32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Edge-Connect</a:t>
            </a:r>
            <a:r>
              <a:rPr lang="zh-CN" altLang="en-US" sz="32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en-US" altLang="zh-CN" sz="32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Partial-</a:t>
            </a:r>
            <a:r>
              <a:rPr lang="en-US" altLang="zh-CN" sz="3200" dirty="0" err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conv</a:t>
            </a:r>
            <a:r>
              <a:rPr lang="zh-CN" altLang="en-US" sz="32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算法的效果比</a:t>
            </a:r>
            <a:r>
              <a:rPr lang="en-US" altLang="zh-CN" sz="32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TELEA</a:t>
            </a:r>
            <a:r>
              <a:rPr lang="zh-CN" altLang="en-US" sz="32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3200" dirty="0" err="1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Navier</a:t>
            </a:r>
            <a:r>
              <a:rPr lang="en-US" altLang="zh-CN" sz="32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-Stokes</a:t>
            </a:r>
            <a:r>
              <a:rPr lang="zh-CN" altLang="en-US" sz="32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更好，但是在参数指标上效果却更差，这是因为前面的图像恢复目的都是删除图中的某些元素，恢复部分并不会与原图相似。</a:t>
            </a:r>
          </a:p>
        </p:txBody>
      </p:sp>
    </p:spTree>
    <p:extLst>
      <p:ext uri="{BB962C8B-B14F-4D97-AF65-F5344CB8AC3E}">
        <p14:creationId xmlns:p14="http://schemas.microsoft.com/office/powerpoint/2010/main" val="26024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5572972" y="3502819"/>
            <a:ext cx="1046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3327401" y="1362836"/>
            <a:ext cx="557690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</a:p>
        </p:txBody>
      </p:sp>
    </p:spTree>
    <p:extLst>
      <p:ext uri="{BB962C8B-B14F-4D97-AF65-F5344CB8AC3E}">
        <p14:creationId xmlns:p14="http://schemas.microsoft.com/office/powerpoint/2010/main" val="331610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9">
        <p:fade/>
      </p:transition>
    </mc:Choice>
    <mc:Fallback xmlns="">
      <p:transition spd="med" advTm="189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2514" y="420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1743" y="4862289"/>
            <a:ext cx="2968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李翀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文献查阅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测试传统及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CNN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算法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GUI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设计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PPT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及展示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1914" y="4862289"/>
            <a:ext cx="2968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肖文莉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文献查阅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测试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Edge-Connect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算法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撰写报告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42086" y="4862288"/>
            <a:ext cx="2968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夏一帆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文献查阅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测试若干传统算法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撰写报告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4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35">
        <p:fade/>
      </p:transition>
    </mc:Choice>
    <mc:Fallback xmlns="">
      <p:transition spd="med" advTm="12135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5572972" y="3502819"/>
            <a:ext cx="1046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5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3327401" y="1362836"/>
            <a:ext cx="557690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</p:spTree>
    <p:extLst>
      <p:ext uri="{BB962C8B-B14F-4D97-AF65-F5344CB8AC3E}">
        <p14:creationId xmlns:p14="http://schemas.microsoft.com/office/powerpoint/2010/main" val="11527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0">
        <p:fade/>
      </p:transition>
    </mc:Choice>
    <mc:Fallback xmlns="">
      <p:transition spd="med" advTm="62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2514" y="420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81414" y="2173235"/>
            <a:ext cx="84291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1.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强化学习标记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mask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，与修复网络进行对抗，强化学习选择最难修复的地方为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mask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，修复网络的鲁棒性将得到提升。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    2.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通过对抗训练的强化学习或许可以自动找出图片需要修复的部分，而不需要手动标记</a:t>
            </a:r>
            <a:r>
              <a:rPr lang="en-US" altLang="zh-CN" sz="3600" dirty="0">
                <a:latin typeface="仿宋" panose="02010609060101010101" pitchFamily="49" charset="-122"/>
                <a:ea typeface="仿宋" panose="02010609060101010101" pitchFamily="49" charset="-122"/>
              </a:rPr>
              <a:t>mask</a:t>
            </a:r>
            <a:r>
              <a:rPr lang="zh-CN" altLang="en-US" sz="3600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4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258">
        <p:fade/>
      </p:transition>
    </mc:Choice>
    <mc:Fallback xmlns="">
      <p:transition spd="med" advTm="33258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04687"/>
            <a:ext cx="12192000" cy="271417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THANKS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6027" y="4736936"/>
            <a:ext cx="371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李翀、肖文莉、夏一帆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chongli@whu.edu.cn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44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29">
        <p:fade/>
      </p:transition>
    </mc:Choice>
    <mc:Fallback xmlns="">
      <p:transition spd="med" advTm="412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2514" y="420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问题介绍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1685"/>
          <a:stretch/>
        </p:blipFill>
        <p:spPr>
          <a:xfrm>
            <a:off x="3762169" y="2884304"/>
            <a:ext cx="4667663" cy="3771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1785"/>
          <a:stretch/>
        </p:blipFill>
        <p:spPr>
          <a:xfrm>
            <a:off x="3762169" y="2892110"/>
            <a:ext cx="4667662" cy="37632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81414" y="1227282"/>
            <a:ext cx="84291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    图像修复是一种重建图像丢失或损坏部分的方法。用于填充图像中的裂缝和划痕，以及删除元素或文本。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32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36">
        <p:fade/>
      </p:transition>
    </mc:Choice>
    <mc:Fallback xmlns="">
      <p:transition spd="med" advTm="136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4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5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 dirty="0"/>
            </a:p>
          </p:txBody>
        </p:sp>
      </p:grpSp>
      <p:sp>
        <p:nvSpPr>
          <p:cNvPr id="6" name="文本框 7"/>
          <p:cNvSpPr txBox="1"/>
          <p:nvPr/>
        </p:nvSpPr>
        <p:spPr>
          <a:xfrm>
            <a:off x="5572972" y="3502819"/>
            <a:ext cx="1046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3327401" y="1362836"/>
            <a:ext cx="557690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</a:p>
        </p:txBody>
      </p:sp>
    </p:spTree>
    <p:extLst>
      <p:ext uri="{BB962C8B-B14F-4D97-AF65-F5344CB8AC3E}">
        <p14:creationId xmlns:p14="http://schemas.microsoft.com/office/powerpoint/2010/main" val="326549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8">
        <p:fade/>
      </p:transition>
    </mc:Choice>
    <mc:Fallback xmlns="">
      <p:transition spd="med" advTm="205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2514" y="420914"/>
            <a:ext cx="2605315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算法介绍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95062588"/>
              </p:ext>
            </p:extLst>
          </p:nvPr>
        </p:nvGraphicFramePr>
        <p:xfrm>
          <a:off x="1299029" y="937380"/>
          <a:ext cx="918754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98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908">
        <p:fade/>
      </p:transition>
    </mc:Choice>
    <mc:Fallback xmlns="">
      <p:transition spd="med" advTm="2090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498" r="941"/>
          <a:stretch/>
        </p:blipFill>
        <p:spPr>
          <a:xfrm>
            <a:off x="1104900" y="2196034"/>
            <a:ext cx="9982200" cy="3877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TELEA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hlinkClick r:id="rId4"/>
          </p:cNvPr>
          <p:cNvSpPr/>
          <p:nvPr/>
        </p:nvSpPr>
        <p:spPr>
          <a:xfrm>
            <a:off x="0" y="6550223"/>
            <a:ext cx="4855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  <a:hlinkClick r:id="rId4"/>
              </a:rPr>
              <a:t>http://chongjg.com/2020/04/29/Image-Inpainting/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51315" y="979716"/>
            <a:ext cx="74893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通过已知像素预测当前待修复像素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使用所有预测值的加权平均作为修复值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788883" y="2865347"/>
            <a:ext cx="1120664" cy="864597"/>
          </a:xfrm>
          <a:custGeom>
            <a:avLst/>
            <a:gdLst>
              <a:gd name="connsiteX0" fmla="*/ 84254 w 1120664"/>
              <a:gd name="connsiteY0" fmla="*/ 864099 h 864597"/>
              <a:gd name="connsiteX1" fmla="*/ 25471 w 1120664"/>
              <a:gd name="connsiteY1" fmla="*/ 707344 h 864597"/>
              <a:gd name="connsiteX2" fmla="*/ 12408 w 1120664"/>
              <a:gd name="connsiteY2" fmla="*/ 446087 h 864597"/>
              <a:gd name="connsiteX3" fmla="*/ 201820 w 1120664"/>
              <a:gd name="connsiteY3" fmla="*/ 165236 h 864597"/>
              <a:gd name="connsiteX4" fmla="*/ 352043 w 1120664"/>
              <a:gd name="connsiteY4" fmla="*/ 47670 h 864597"/>
              <a:gd name="connsiteX5" fmla="*/ 515328 w 1120664"/>
              <a:gd name="connsiteY5" fmla="*/ 8482 h 864597"/>
              <a:gd name="connsiteX6" fmla="*/ 645957 w 1120664"/>
              <a:gd name="connsiteY6" fmla="*/ 1950 h 864597"/>
              <a:gd name="connsiteX7" fmla="*/ 770054 w 1120664"/>
              <a:gd name="connsiteY7" fmla="*/ 34607 h 864597"/>
              <a:gd name="connsiteX8" fmla="*/ 887620 w 1120664"/>
              <a:gd name="connsiteY8" fmla="*/ 126047 h 864597"/>
              <a:gd name="connsiteX9" fmla="*/ 972528 w 1120664"/>
              <a:gd name="connsiteY9" fmla="*/ 197893 h 864597"/>
              <a:gd name="connsiteX10" fmla="*/ 1077031 w 1120664"/>
              <a:gd name="connsiteY10" fmla="*/ 308927 h 864597"/>
              <a:gd name="connsiteX11" fmla="*/ 1109688 w 1120664"/>
              <a:gd name="connsiteY11" fmla="*/ 380773 h 864597"/>
              <a:gd name="connsiteX12" fmla="*/ 894151 w 1120664"/>
              <a:gd name="connsiteY12" fmla="*/ 452619 h 864597"/>
              <a:gd name="connsiteX13" fmla="*/ 691677 w 1120664"/>
              <a:gd name="connsiteY13" fmla="*/ 537527 h 864597"/>
              <a:gd name="connsiteX14" fmla="*/ 463077 w 1120664"/>
              <a:gd name="connsiteY14" fmla="*/ 628967 h 864597"/>
              <a:gd name="connsiteX15" fmla="*/ 241008 w 1120664"/>
              <a:gd name="connsiteY15" fmla="*/ 753064 h 864597"/>
              <a:gd name="connsiteX16" fmla="*/ 84254 w 1120664"/>
              <a:gd name="connsiteY16" fmla="*/ 864099 h 86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0664" h="864597">
                <a:moveTo>
                  <a:pt x="84254" y="864099"/>
                </a:moveTo>
                <a:cubicBezTo>
                  <a:pt x="48331" y="856479"/>
                  <a:pt x="37445" y="777013"/>
                  <a:pt x="25471" y="707344"/>
                </a:cubicBezTo>
                <a:cubicBezTo>
                  <a:pt x="13497" y="637675"/>
                  <a:pt x="-16983" y="536438"/>
                  <a:pt x="12408" y="446087"/>
                </a:cubicBezTo>
                <a:cubicBezTo>
                  <a:pt x="41799" y="355736"/>
                  <a:pt x="145214" y="231639"/>
                  <a:pt x="201820" y="165236"/>
                </a:cubicBezTo>
                <a:cubicBezTo>
                  <a:pt x="258426" y="98833"/>
                  <a:pt x="299792" y="73796"/>
                  <a:pt x="352043" y="47670"/>
                </a:cubicBezTo>
                <a:cubicBezTo>
                  <a:pt x="404294" y="21544"/>
                  <a:pt x="466342" y="16102"/>
                  <a:pt x="515328" y="8482"/>
                </a:cubicBezTo>
                <a:cubicBezTo>
                  <a:pt x="564314" y="862"/>
                  <a:pt x="603503" y="-2404"/>
                  <a:pt x="645957" y="1950"/>
                </a:cubicBezTo>
                <a:cubicBezTo>
                  <a:pt x="688411" y="6304"/>
                  <a:pt x="729777" y="13924"/>
                  <a:pt x="770054" y="34607"/>
                </a:cubicBezTo>
                <a:cubicBezTo>
                  <a:pt x="810331" y="55290"/>
                  <a:pt x="853874" y="98833"/>
                  <a:pt x="887620" y="126047"/>
                </a:cubicBezTo>
                <a:cubicBezTo>
                  <a:pt x="921366" y="153261"/>
                  <a:pt x="940960" y="167413"/>
                  <a:pt x="972528" y="197893"/>
                </a:cubicBezTo>
                <a:cubicBezTo>
                  <a:pt x="1004096" y="228373"/>
                  <a:pt x="1054171" y="278447"/>
                  <a:pt x="1077031" y="308927"/>
                </a:cubicBezTo>
                <a:cubicBezTo>
                  <a:pt x="1099891" y="339407"/>
                  <a:pt x="1140168" y="356824"/>
                  <a:pt x="1109688" y="380773"/>
                </a:cubicBezTo>
                <a:cubicBezTo>
                  <a:pt x="1079208" y="404722"/>
                  <a:pt x="963819" y="426493"/>
                  <a:pt x="894151" y="452619"/>
                </a:cubicBezTo>
                <a:cubicBezTo>
                  <a:pt x="824483" y="478745"/>
                  <a:pt x="691677" y="537527"/>
                  <a:pt x="691677" y="537527"/>
                </a:cubicBezTo>
                <a:cubicBezTo>
                  <a:pt x="619831" y="566918"/>
                  <a:pt x="538189" y="593044"/>
                  <a:pt x="463077" y="628967"/>
                </a:cubicBezTo>
                <a:cubicBezTo>
                  <a:pt x="387966" y="664890"/>
                  <a:pt x="306322" y="716053"/>
                  <a:pt x="241008" y="753064"/>
                </a:cubicBezTo>
                <a:cubicBezTo>
                  <a:pt x="175694" y="790075"/>
                  <a:pt x="120177" y="871719"/>
                  <a:pt x="84254" y="864099"/>
                </a:cubicBezTo>
                <a:close/>
              </a:path>
            </a:pathLst>
          </a:custGeom>
          <a:solidFill>
            <a:srgbClr val="FF0000">
              <a:alpha val="31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4738255" y="2286000"/>
            <a:ext cx="1918854" cy="42949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389788" y="5011575"/>
            <a:ext cx="1674048" cy="59258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657109" y="2865347"/>
                <a:ext cx="5097165" cy="59836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109" y="2865347"/>
                <a:ext cx="5097165" cy="598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599713" y="3763697"/>
            <a:ext cx="179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(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图像梯度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76058" y="271988"/>
            <a:ext cx="3439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Diffusion-based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04409" y="3513779"/>
            <a:ext cx="271649" cy="42949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668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290">
        <p:fade/>
      </p:transition>
    </mc:Choice>
    <mc:Fallback xmlns="">
      <p:transition spd="med" advTm="682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5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</p:cNvPr>
          <p:cNvSpPr/>
          <p:nvPr/>
        </p:nvSpPr>
        <p:spPr>
          <a:xfrm>
            <a:off x="0" y="6550223"/>
            <a:ext cx="4855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  <a:hlinkClick r:id="rId3"/>
              </a:rPr>
              <a:t>http://chongjg.com/2020/04/29/Image-Inpainting/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TELEA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61" t="-2632" r="42709" b="-671"/>
          <a:stretch/>
        </p:blipFill>
        <p:spPr>
          <a:xfrm>
            <a:off x="3280955" y="2355578"/>
            <a:ext cx="5630090" cy="38854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5615792" y="3645218"/>
            <a:ext cx="2979973" cy="2258365"/>
          </a:xfrm>
          <a:custGeom>
            <a:avLst/>
            <a:gdLst>
              <a:gd name="connsiteX0" fmla="*/ 202958 w 2508552"/>
              <a:gd name="connsiteY0" fmla="*/ 699634 h 1901100"/>
              <a:gd name="connsiteX1" fmla="*/ 542592 w 2508552"/>
              <a:gd name="connsiteY1" fmla="*/ 379594 h 1901100"/>
              <a:gd name="connsiteX2" fmla="*/ 927947 w 2508552"/>
              <a:gd name="connsiteY2" fmla="*/ 183651 h 1901100"/>
              <a:gd name="connsiteX3" fmla="*/ 1417804 w 2508552"/>
              <a:gd name="connsiteY3" fmla="*/ 26896 h 1901100"/>
              <a:gd name="connsiteX4" fmla="*/ 1822752 w 2508552"/>
              <a:gd name="connsiteY4" fmla="*/ 7302 h 1901100"/>
              <a:gd name="connsiteX5" fmla="*/ 2208107 w 2508552"/>
              <a:gd name="connsiteY5" fmla="*/ 105274 h 1901100"/>
              <a:gd name="connsiteX6" fmla="*/ 2475895 w 2508552"/>
              <a:gd name="connsiteY6" fmla="*/ 340405 h 1901100"/>
              <a:gd name="connsiteX7" fmla="*/ 2482427 w 2508552"/>
              <a:gd name="connsiteY7" fmla="*/ 601662 h 1901100"/>
              <a:gd name="connsiteX8" fmla="*/ 2279952 w 2508552"/>
              <a:gd name="connsiteY8" fmla="*/ 934765 h 1901100"/>
              <a:gd name="connsiteX9" fmla="*/ 1920724 w 2508552"/>
              <a:gd name="connsiteY9" fmla="*/ 1339714 h 1901100"/>
              <a:gd name="connsiteX10" fmla="*/ 1528838 w 2508552"/>
              <a:gd name="connsiteY10" fmla="*/ 1614034 h 1901100"/>
              <a:gd name="connsiteX11" fmla="*/ 882227 w 2508552"/>
              <a:gd name="connsiteY11" fmla="*/ 1868759 h 1901100"/>
              <a:gd name="connsiteX12" fmla="*/ 425027 w 2508552"/>
              <a:gd name="connsiteY12" fmla="*/ 1888354 h 1901100"/>
              <a:gd name="connsiteX13" fmla="*/ 235615 w 2508552"/>
              <a:gd name="connsiteY13" fmla="*/ 1783851 h 1901100"/>
              <a:gd name="connsiteX14" fmla="*/ 137644 w 2508552"/>
              <a:gd name="connsiteY14" fmla="*/ 1646691 h 1901100"/>
              <a:gd name="connsiteX15" fmla="*/ 13547 w 2508552"/>
              <a:gd name="connsiteY15" fmla="*/ 1398496 h 1901100"/>
              <a:gd name="connsiteX16" fmla="*/ 13547 w 2508552"/>
              <a:gd name="connsiteY16" fmla="*/ 1124176 h 1901100"/>
              <a:gd name="connsiteX17" fmla="*/ 104987 w 2508552"/>
              <a:gd name="connsiteY17" fmla="*/ 915171 h 1901100"/>
              <a:gd name="connsiteX18" fmla="*/ 202958 w 2508552"/>
              <a:gd name="connsiteY18" fmla="*/ 699634 h 190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8552" h="1901100">
                <a:moveTo>
                  <a:pt x="202958" y="699634"/>
                </a:moveTo>
                <a:cubicBezTo>
                  <a:pt x="275892" y="610371"/>
                  <a:pt x="421761" y="465591"/>
                  <a:pt x="542592" y="379594"/>
                </a:cubicBezTo>
                <a:cubicBezTo>
                  <a:pt x="663424" y="293597"/>
                  <a:pt x="782078" y="242434"/>
                  <a:pt x="927947" y="183651"/>
                </a:cubicBezTo>
                <a:cubicBezTo>
                  <a:pt x="1073816" y="124868"/>
                  <a:pt x="1268670" y="56287"/>
                  <a:pt x="1417804" y="26896"/>
                </a:cubicBezTo>
                <a:cubicBezTo>
                  <a:pt x="1566938" y="-2495"/>
                  <a:pt x="1691035" y="-5761"/>
                  <a:pt x="1822752" y="7302"/>
                </a:cubicBezTo>
                <a:cubicBezTo>
                  <a:pt x="1954469" y="20365"/>
                  <a:pt x="2099250" y="49757"/>
                  <a:pt x="2208107" y="105274"/>
                </a:cubicBezTo>
                <a:cubicBezTo>
                  <a:pt x="2316964" y="160791"/>
                  <a:pt x="2430175" y="257674"/>
                  <a:pt x="2475895" y="340405"/>
                </a:cubicBezTo>
                <a:cubicBezTo>
                  <a:pt x="2521615" y="423136"/>
                  <a:pt x="2515084" y="502602"/>
                  <a:pt x="2482427" y="601662"/>
                </a:cubicBezTo>
                <a:cubicBezTo>
                  <a:pt x="2449770" y="700722"/>
                  <a:pt x="2373569" y="811756"/>
                  <a:pt x="2279952" y="934765"/>
                </a:cubicBezTo>
                <a:cubicBezTo>
                  <a:pt x="2186335" y="1057774"/>
                  <a:pt x="2045910" y="1226503"/>
                  <a:pt x="1920724" y="1339714"/>
                </a:cubicBezTo>
                <a:cubicBezTo>
                  <a:pt x="1795538" y="1452926"/>
                  <a:pt x="1701921" y="1525860"/>
                  <a:pt x="1528838" y="1614034"/>
                </a:cubicBezTo>
                <a:cubicBezTo>
                  <a:pt x="1355755" y="1702208"/>
                  <a:pt x="1066195" y="1823039"/>
                  <a:pt x="882227" y="1868759"/>
                </a:cubicBezTo>
                <a:cubicBezTo>
                  <a:pt x="698259" y="1914479"/>
                  <a:pt x="532796" y="1902505"/>
                  <a:pt x="425027" y="1888354"/>
                </a:cubicBezTo>
                <a:cubicBezTo>
                  <a:pt x="317258" y="1874203"/>
                  <a:pt x="283512" y="1824128"/>
                  <a:pt x="235615" y="1783851"/>
                </a:cubicBezTo>
                <a:cubicBezTo>
                  <a:pt x="187718" y="1743574"/>
                  <a:pt x="174655" y="1710917"/>
                  <a:pt x="137644" y="1646691"/>
                </a:cubicBezTo>
                <a:cubicBezTo>
                  <a:pt x="100633" y="1582465"/>
                  <a:pt x="34230" y="1485582"/>
                  <a:pt x="13547" y="1398496"/>
                </a:cubicBezTo>
                <a:cubicBezTo>
                  <a:pt x="-7136" y="1311410"/>
                  <a:pt x="-1693" y="1204730"/>
                  <a:pt x="13547" y="1124176"/>
                </a:cubicBezTo>
                <a:cubicBezTo>
                  <a:pt x="28787" y="1043622"/>
                  <a:pt x="73418" y="980485"/>
                  <a:pt x="104987" y="915171"/>
                </a:cubicBezTo>
                <a:cubicBezTo>
                  <a:pt x="136555" y="849857"/>
                  <a:pt x="130024" y="788897"/>
                  <a:pt x="202958" y="699634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45964" y="3948212"/>
            <a:ext cx="2447803" cy="1708585"/>
          </a:xfrm>
          <a:custGeom>
            <a:avLst/>
            <a:gdLst>
              <a:gd name="connsiteX0" fmla="*/ 270257 w 2060569"/>
              <a:gd name="connsiteY0" fmla="*/ 480199 h 1438293"/>
              <a:gd name="connsiteX1" fmla="*/ 658185 w 2060569"/>
              <a:gd name="connsiteY1" fmla="*/ 203108 h 1438293"/>
              <a:gd name="connsiteX2" fmla="*/ 1212366 w 2060569"/>
              <a:gd name="connsiteY2" fmla="*/ 29926 h 1438293"/>
              <a:gd name="connsiteX3" fmla="*/ 1752694 w 2060569"/>
              <a:gd name="connsiteY3" fmla="*/ 16071 h 1438293"/>
              <a:gd name="connsiteX4" fmla="*/ 2057494 w 2060569"/>
              <a:gd name="connsiteY4" fmla="*/ 196180 h 1438293"/>
              <a:gd name="connsiteX5" fmla="*/ 1891239 w 2060569"/>
              <a:gd name="connsiteY5" fmla="*/ 597962 h 1438293"/>
              <a:gd name="connsiteX6" fmla="*/ 1593366 w 2060569"/>
              <a:gd name="connsiteY6" fmla="*/ 951253 h 1438293"/>
              <a:gd name="connsiteX7" fmla="*/ 1039185 w 2060569"/>
              <a:gd name="connsiteY7" fmla="*/ 1228344 h 1438293"/>
              <a:gd name="connsiteX8" fmla="*/ 568130 w 2060569"/>
              <a:gd name="connsiteY8" fmla="*/ 1422308 h 1438293"/>
              <a:gd name="connsiteX9" fmla="*/ 284112 w 2060569"/>
              <a:gd name="connsiteY9" fmla="*/ 1380744 h 1438293"/>
              <a:gd name="connsiteX10" fmla="*/ 94 w 2060569"/>
              <a:gd name="connsiteY10" fmla="*/ 1013599 h 1438293"/>
              <a:gd name="connsiteX11" fmla="*/ 270257 w 2060569"/>
              <a:gd name="connsiteY11" fmla="*/ 480199 h 1438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0569" h="1438293">
                <a:moveTo>
                  <a:pt x="270257" y="480199"/>
                </a:moveTo>
                <a:cubicBezTo>
                  <a:pt x="379939" y="345117"/>
                  <a:pt x="501167" y="278153"/>
                  <a:pt x="658185" y="203108"/>
                </a:cubicBezTo>
                <a:cubicBezTo>
                  <a:pt x="815203" y="128062"/>
                  <a:pt x="1029948" y="61099"/>
                  <a:pt x="1212366" y="29926"/>
                </a:cubicBezTo>
                <a:cubicBezTo>
                  <a:pt x="1394784" y="-1247"/>
                  <a:pt x="1611840" y="-11638"/>
                  <a:pt x="1752694" y="16071"/>
                </a:cubicBezTo>
                <a:cubicBezTo>
                  <a:pt x="1893548" y="43780"/>
                  <a:pt x="2034403" y="99198"/>
                  <a:pt x="2057494" y="196180"/>
                </a:cubicBezTo>
                <a:cubicBezTo>
                  <a:pt x="2080585" y="293162"/>
                  <a:pt x="1968594" y="472117"/>
                  <a:pt x="1891239" y="597962"/>
                </a:cubicBezTo>
                <a:cubicBezTo>
                  <a:pt x="1813884" y="723807"/>
                  <a:pt x="1735375" y="846189"/>
                  <a:pt x="1593366" y="951253"/>
                </a:cubicBezTo>
                <a:cubicBezTo>
                  <a:pt x="1451357" y="1056317"/>
                  <a:pt x="1210058" y="1149835"/>
                  <a:pt x="1039185" y="1228344"/>
                </a:cubicBezTo>
                <a:cubicBezTo>
                  <a:pt x="868312" y="1306853"/>
                  <a:pt x="693976" y="1396908"/>
                  <a:pt x="568130" y="1422308"/>
                </a:cubicBezTo>
                <a:cubicBezTo>
                  <a:pt x="442284" y="1447708"/>
                  <a:pt x="378785" y="1448862"/>
                  <a:pt x="284112" y="1380744"/>
                </a:cubicBezTo>
                <a:cubicBezTo>
                  <a:pt x="189439" y="1312626"/>
                  <a:pt x="4712" y="1159072"/>
                  <a:pt x="94" y="1013599"/>
                </a:cubicBezTo>
                <a:cubicBezTo>
                  <a:pt x="-4524" y="868126"/>
                  <a:pt x="160575" y="615281"/>
                  <a:pt x="270257" y="4801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4"/>
          <p:cNvSpPr/>
          <p:nvPr/>
        </p:nvSpPr>
        <p:spPr>
          <a:xfrm>
            <a:off x="6147360" y="4243472"/>
            <a:ext cx="1864994" cy="1086619"/>
          </a:xfrm>
          <a:custGeom>
            <a:avLst/>
            <a:gdLst>
              <a:gd name="connsiteX0" fmla="*/ 196650 w 1569959"/>
              <a:gd name="connsiteY0" fmla="*/ 370193 h 914720"/>
              <a:gd name="connsiteX1" fmla="*/ 598432 w 1569959"/>
              <a:gd name="connsiteY1" fmla="*/ 120811 h 914720"/>
              <a:gd name="connsiteX2" fmla="*/ 1041778 w 1569959"/>
              <a:gd name="connsiteY2" fmla="*/ 9975 h 914720"/>
              <a:gd name="connsiteX3" fmla="*/ 1395069 w 1569959"/>
              <a:gd name="connsiteY3" fmla="*/ 9975 h 914720"/>
              <a:gd name="connsiteX4" fmla="*/ 1568250 w 1569959"/>
              <a:gd name="connsiteY4" fmla="*/ 51538 h 914720"/>
              <a:gd name="connsiteX5" fmla="*/ 1298087 w 1569959"/>
              <a:gd name="connsiteY5" fmla="*/ 411757 h 914720"/>
              <a:gd name="connsiteX6" fmla="*/ 896305 w 1569959"/>
              <a:gd name="connsiteY6" fmla="*/ 647284 h 914720"/>
              <a:gd name="connsiteX7" fmla="*/ 335196 w 1569959"/>
              <a:gd name="connsiteY7" fmla="*/ 910520 h 914720"/>
              <a:gd name="connsiteX8" fmla="*/ 2687 w 1569959"/>
              <a:gd name="connsiteY8" fmla="*/ 778902 h 914720"/>
              <a:gd name="connsiteX9" fmla="*/ 196650 w 1569959"/>
              <a:gd name="connsiteY9" fmla="*/ 370193 h 91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9959" h="914720">
                <a:moveTo>
                  <a:pt x="196650" y="370193"/>
                </a:moveTo>
                <a:cubicBezTo>
                  <a:pt x="295941" y="260511"/>
                  <a:pt x="457577" y="180847"/>
                  <a:pt x="598432" y="120811"/>
                </a:cubicBezTo>
                <a:cubicBezTo>
                  <a:pt x="739287" y="60775"/>
                  <a:pt x="909005" y="28448"/>
                  <a:pt x="1041778" y="9975"/>
                </a:cubicBezTo>
                <a:cubicBezTo>
                  <a:pt x="1174551" y="-8498"/>
                  <a:pt x="1307324" y="3048"/>
                  <a:pt x="1395069" y="9975"/>
                </a:cubicBezTo>
                <a:cubicBezTo>
                  <a:pt x="1482814" y="16902"/>
                  <a:pt x="1584414" y="-15426"/>
                  <a:pt x="1568250" y="51538"/>
                </a:cubicBezTo>
                <a:cubicBezTo>
                  <a:pt x="1552086" y="118502"/>
                  <a:pt x="1410078" y="312466"/>
                  <a:pt x="1298087" y="411757"/>
                </a:cubicBezTo>
                <a:cubicBezTo>
                  <a:pt x="1186096" y="511048"/>
                  <a:pt x="1056787" y="564157"/>
                  <a:pt x="896305" y="647284"/>
                </a:cubicBezTo>
                <a:cubicBezTo>
                  <a:pt x="735823" y="730411"/>
                  <a:pt x="484132" y="888584"/>
                  <a:pt x="335196" y="910520"/>
                </a:cubicBezTo>
                <a:cubicBezTo>
                  <a:pt x="186260" y="932456"/>
                  <a:pt x="24623" y="865493"/>
                  <a:pt x="2687" y="778902"/>
                </a:cubicBezTo>
                <a:cubicBezTo>
                  <a:pt x="-19249" y="692311"/>
                  <a:pt x="97359" y="479875"/>
                  <a:pt x="196650" y="370193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8"/>
          <p:cNvSpPr/>
          <p:nvPr/>
        </p:nvSpPr>
        <p:spPr>
          <a:xfrm>
            <a:off x="6395785" y="4451765"/>
            <a:ext cx="1279155" cy="672353"/>
          </a:xfrm>
          <a:custGeom>
            <a:avLst/>
            <a:gdLst>
              <a:gd name="connsiteX0" fmla="*/ 257689 w 1076797"/>
              <a:gd name="connsiteY0" fmla="*/ 250269 h 565989"/>
              <a:gd name="connsiteX1" fmla="*/ 652544 w 1076797"/>
              <a:gd name="connsiteY1" fmla="*/ 84015 h 565989"/>
              <a:gd name="connsiteX2" fmla="*/ 991980 w 1076797"/>
              <a:gd name="connsiteY2" fmla="*/ 887 h 565989"/>
              <a:gd name="connsiteX3" fmla="*/ 1068180 w 1076797"/>
              <a:gd name="connsiteY3" fmla="*/ 49378 h 565989"/>
              <a:gd name="connsiteX4" fmla="*/ 839580 w 1076797"/>
              <a:gd name="connsiteY4" fmla="*/ 187924 h 565989"/>
              <a:gd name="connsiteX5" fmla="*/ 112216 w 1076797"/>
              <a:gd name="connsiteY5" fmla="*/ 555069 h 565989"/>
              <a:gd name="connsiteX6" fmla="*/ 15235 w 1076797"/>
              <a:gd name="connsiteY6" fmla="*/ 451160 h 565989"/>
              <a:gd name="connsiteX7" fmla="*/ 257689 w 1076797"/>
              <a:gd name="connsiteY7" fmla="*/ 250269 h 56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6797" h="565989">
                <a:moveTo>
                  <a:pt x="257689" y="250269"/>
                </a:moveTo>
                <a:cubicBezTo>
                  <a:pt x="363907" y="189078"/>
                  <a:pt x="530162" y="125579"/>
                  <a:pt x="652544" y="84015"/>
                </a:cubicBezTo>
                <a:cubicBezTo>
                  <a:pt x="774926" y="42451"/>
                  <a:pt x="922707" y="6660"/>
                  <a:pt x="991980" y="887"/>
                </a:cubicBezTo>
                <a:cubicBezTo>
                  <a:pt x="1061253" y="-4886"/>
                  <a:pt x="1093580" y="18205"/>
                  <a:pt x="1068180" y="49378"/>
                </a:cubicBezTo>
                <a:cubicBezTo>
                  <a:pt x="1042780" y="80551"/>
                  <a:pt x="998907" y="103642"/>
                  <a:pt x="839580" y="187924"/>
                </a:cubicBezTo>
                <a:cubicBezTo>
                  <a:pt x="680253" y="272206"/>
                  <a:pt x="249607" y="511196"/>
                  <a:pt x="112216" y="555069"/>
                </a:cubicBezTo>
                <a:cubicBezTo>
                  <a:pt x="-25175" y="598942"/>
                  <a:pt x="-6701" y="499651"/>
                  <a:pt x="15235" y="451160"/>
                </a:cubicBezTo>
                <a:cubicBezTo>
                  <a:pt x="37171" y="402669"/>
                  <a:pt x="151471" y="311460"/>
                  <a:pt x="257689" y="25026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215051" y="1257736"/>
                <a:ext cx="5761898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3200" dirty="0"/>
                  <a:t>像素</a:t>
                </a:r>
                <a:r>
                  <a:rPr lang="en-US" altLang="zh-CN" sz="3200" dirty="0"/>
                  <a:t>p</a:t>
                </a:r>
                <a:r>
                  <a:rPr lang="zh-CN" altLang="en-US" sz="3200" dirty="0"/>
                  <a:t>到边缘的最近距离</a:t>
                </a:r>
                <a:endParaRPr lang="en-US" altLang="zh-CN" sz="3200" dirty="0"/>
              </a:p>
              <a:p>
                <a:pPr algn="ctr"/>
                <a:r>
                  <a:rPr lang="zh-CN" altLang="en-US" sz="3200" dirty="0"/>
                  <a:t>像素按照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/>
                  <a:t>从小到大修复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51" y="1257736"/>
                <a:ext cx="5761898" cy="1077218"/>
              </a:xfrm>
              <a:prstGeom prst="rect">
                <a:avLst/>
              </a:prstGeom>
              <a:blipFill>
                <a:blip r:embed="rId5"/>
                <a:stretch>
                  <a:fillRect t="-7345" r="-2008" b="-1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3" idx="6"/>
          </p:cNvCxnSpPr>
          <p:nvPr/>
        </p:nvCxnSpPr>
        <p:spPr>
          <a:xfrm flipV="1">
            <a:off x="8556971" y="3474637"/>
            <a:ext cx="789503" cy="5749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346474" y="3012972"/>
            <a:ext cx="1129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等</a:t>
            </a:r>
            <a:r>
              <a:rPr lang="en-US" altLang="zh-CN" sz="2400" dirty="0"/>
              <a:t>T</a:t>
            </a:r>
            <a:r>
              <a:rPr lang="zh-CN" altLang="en-US" sz="2400" dirty="0"/>
              <a:t>线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55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316">
        <p:fade/>
      </p:transition>
    </mc:Choice>
    <mc:Fallback xmlns="">
      <p:transition spd="med" advTm="183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61" t="-2632" r="42709" b="-671"/>
          <a:stretch/>
        </p:blipFill>
        <p:spPr>
          <a:xfrm>
            <a:off x="195945" y="2002971"/>
            <a:ext cx="4739430" cy="3270775"/>
          </a:xfrm>
          <a:prstGeom prst="rect">
            <a:avLst/>
          </a:prstGeom>
        </p:spPr>
      </p:pic>
      <p:sp>
        <p:nvSpPr>
          <p:cNvPr id="7" name="Rectangle 6">
            <a:hlinkClick r:id="rId4"/>
          </p:cNvPr>
          <p:cNvSpPr/>
          <p:nvPr/>
        </p:nvSpPr>
        <p:spPr>
          <a:xfrm>
            <a:off x="0" y="6550223"/>
            <a:ext cx="4855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Consolas" panose="020B0609020204030204" pitchFamily="49" charset="0"/>
                <a:hlinkClick r:id="rId4"/>
              </a:rPr>
              <a:t>http://chongjg.com/2020/04/29/Image-Inpainting/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58229" y="1672784"/>
                <a:ext cx="6741884" cy="1718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400" dirty="0"/>
              </a:p>
              <a:p>
                <a:pPr algn="ctr"/>
                <a:endParaRPr lang="en-US" altLang="zh-CN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229" y="1672784"/>
                <a:ext cx="6741884" cy="1718356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39486" y="203203"/>
            <a:ext cx="3860800" cy="7112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Consolas" panose="020B0609020204030204" pitchFamily="49" charset="0"/>
              </a:rPr>
              <a:t>TELEA</a:t>
            </a:r>
            <a:endParaRPr lang="zh-CN" altLang="en-US" sz="32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45198" y="867786"/>
                <a:ext cx="55469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𝑛𝑢</m:t>
                      </m:r>
                      <m:sSub>
                        <m:sSub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sub>
                      </m:sSub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𝐻𝑊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198" y="867786"/>
                <a:ext cx="554699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/>
          <p:cNvSpPr/>
          <p:nvPr/>
        </p:nvSpPr>
        <p:spPr>
          <a:xfrm>
            <a:off x="2161419" y="3088595"/>
            <a:ext cx="2508552" cy="1901100"/>
          </a:xfrm>
          <a:custGeom>
            <a:avLst/>
            <a:gdLst>
              <a:gd name="connsiteX0" fmla="*/ 202958 w 2508552"/>
              <a:gd name="connsiteY0" fmla="*/ 699634 h 1901100"/>
              <a:gd name="connsiteX1" fmla="*/ 542592 w 2508552"/>
              <a:gd name="connsiteY1" fmla="*/ 379594 h 1901100"/>
              <a:gd name="connsiteX2" fmla="*/ 927947 w 2508552"/>
              <a:gd name="connsiteY2" fmla="*/ 183651 h 1901100"/>
              <a:gd name="connsiteX3" fmla="*/ 1417804 w 2508552"/>
              <a:gd name="connsiteY3" fmla="*/ 26896 h 1901100"/>
              <a:gd name="connsiteX4" fmla="*/ 1822752 w 2508552"/>
              <a:gd name="connsiteY4" fmla="*/ 7302 h 1901100"/>
              <a:gd name="connsiteX5" fmla="*/ 2208107 w 2508552"/>
              <a:gd name="connsiteY5" fmla="*/ 105274 h 1901100"/>
              <a:gd name="connsiteX6" fmla="*/ 2475895 w 2508552"/>
              <a:gd name="connsiteY6" fmla="*/ 340405 h 1901100"/>
              <a:gd name="connsiteX7" fmla="*/ 2482427 w 2508552"/>
              <a:gd name="connsiteY7" fmla="*/ 601662 h 1901100"/>
              <a:gd name="connsiteX8" fmla="*/ 2279952 w 2508552"/>
              <a:gd name="connsiteY8" fmla="*/ 934765 h 1901100"/>
              <a:gd name="connsiteX9" fmla="*/ 1920724 w 2508552"/>
              <a:gd name="connsiteY9" fmla="*/ 1339714 h 1901100"/>
              <a:gd name="connsiteX10" fmla="*/ 1528838 w 2508552"/>
              <a:gd name="connsiteY10" fmla="*/ 1614034 h 1901100"/>
              <a:gd name="connsiteX11" fmla="*/ 882227 w 2508552"/>
              <a:gd name="connsiteY11" fmla="*/ 1868759 h 1901100"/>
              <a:gd name="connsiteX12" fmla="*/ 425027 w 2508552"/>
              <a:gd name="connsiteY12" fmla="*/ 1888354 h 1901100"/>
              <a:gd name="connsiteX13" fmla="*/ 235615 w 2508552"/>
              <a:gd name="connsiteY13" fmla="*/ 1783851 h 1901100"/>
              <a:gd name="connsiteX14" fmla="*/ 137644 w 2508552"/>
              <a:gd name="connsiteY14" fmla="*/ 1646691 h 1901100"/>
              <a:gd name="connsiteX15" fmla="*/ 13547 w 2508552"/>
              <a:gd name="connsiteY15" fmla="*/ 1398496 h 1901100"/>
              <a:gd name="connsiteX16" fmla="*/ 13547 w 2508552"/>
              <a:gd name="connsiteY16" fmla="*/ 1124176 h 1901100"/>
              <a:gd name="connsiteX17" fmla="*/ 104987 w 2508552"/>
              <a:gd name="connsiteY17" fmla="*/ 915171 h 1901100"/>
              <a:gd name="connsiteX18" fmla="*/ 202958 w 2508552"/>
              <a:gd name="connsiteY18" fmla="*/ 699634 h 190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08552" h="1901100">
                <a:moveTo>
                  <a:pt x="202958" y="699634"/>
                </a:moveTo>
                <a:cubicBezTo>
                  <a:pt x="275892" y="610371"/>
                  <a:pt x="421761" y="465591"/>
                  <a:pt x="542592" y="379594"/>
                </a:cubicBezTo>
                <a:cubicBezTo>
                  <a:pt x="663424" y="293597"/>
                  <a:pt x="782078" y="242434"/>
                  <a:pt x="927947" y="183651"/>
                </a:cubicBezTo>
                <a:cubicBezTo>
                  <a:pt x="1073816" y="124868"/>
                  <a:pt x="1268670" y="56287"/>
                  <a:pt x="1417804" y="26896"/>
                </a:cubicBezTo>
                <a:cubicBezTo>
                  <a:pt x="1566938" y="-2495"/>
                  <a:pt x="1691035" y="-5761"/>
                  <a:pt x="1822752" y="7302"/>
                </a:cubicBezTo>
                <a:cubicBezTo>
                  <a:pt x="1954469" y="20365"/>
                  <a:pt x="2099250" y="49757"/>
                  <a:pt x="2208107" y="105274"/>
                </a:cubicBezTo>
                <a:cubicBezTo>
                  <a:pt x="2316964" y="160791"/>
                  <a:pt x="2430175" y="257674"/>
                  <a:pt x="2475895" y="340405"/>
                </a:cubicBezTo>
                <a:cubicBezTo>
                  <a:pt x="2521615" y="423136"/>
                  <a:pt x="2515084" y="502602"/>
                  <a:pt x="2482427" y="601662"/>
                </a:cubicBezTo>
                <a:cubicBezTo>
                  <a:pt x="2449770" y="700722"/>
                  <a:pt x="2373569" y="811756"/>
                  <a:pt x="2279952" y="934765"/>
                </a:cubicBezTo>
                <a:cubicBezTo>
                  <a:pt x="2186335" y="1057774"/>
                  <a:pt x="2045910" y="1226503"/>
                  <a:pt x="1920724" y="1339714"/>
                </a:cubicBezTo>
                <a:cubicBezTo>
                  <a:pt x="1795538" y="1452926"/>
                  <a:pt x="1701921" y="1525860"/>
                  <a:pt x="1528838" y="1614034"/>
                </a:cubicBezTo>
                <a:cubicBezTo>
                  <a:pt x="1355755" y="1702208"/>
                  <a:pt x="1066195" y="1823039"/>
                  <a:pt x="882227" y="1868759"/>
                </a:cubicBezTo>
                <a:cubicBezTo>
                  <a:pt x="698259" y="1914479"/>
                  <a:pt x="532796" y="1902505"/>
                  <a:pt x="425027" y="1888354"/>
                </a:cubicBezTo>
                <a:cubicBezTo>
                  <a:pt x="317258" y="1874203"/>
                  <a:pt x="283512" y="1824128"/>
                  <a:pt x="235615" y="1783851"/>
                </a:cubicBezTo>
                <a:cubicBezTo>
                  <a:pt x="187718" y="1743574"/>
                  <a:pt x="174655" y="1710917"/>
                  <a:pt x="137644" y="1646691"/>
                </a:cubicBezTo>
                <a:cubicBezTo>
                  <a:pt x="100633" y="1582465"/>
                  <a:pt x="34230" y="1485582"/>
                  <a:pt x="13547" y="1398496"/>
                </a:cubicBezTo>
                <a:cubicBezTo>
                  <a:pt x="-7136" y="1311410"/>
                  <a:pt x="-1693" y="1204730"/>
                  <a:pt x="13547" y="1124176"/>
                </a:cubicBezTo>
                <a:cubicBezTo>
                  <a:pt x="28787" y="1043622"/>
                  <a:pt x="73418" y="980485"/>
                  <a:pt x="104987" y="915171"/>
                </a:cubicBezTo>
                <a:cubicBezTo>
                  <a:pt x="136555" y="849857"/>
                  <a:pt x="130024" y="788897"/>
                  <a:pt x="202958" y="699634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5179" y="3343656"/>
            <a:ext cx="2060569" cy="1438293"/>
          </a:xfrm>
          <a:custGeom>
            <a:avLst/>
            <a:gdLst>
              <a:gd name="connsiteX0" fmla="*/ 270257 w 2060569"/>
              <a:gd name="connsiteY0" fmla="*/ 480199 h 1438293"/>
              <a:gd name="connsiteX1" fmla="*/ 658185 w 2060569"/>
              <a:gd name="connsiteY1" fmla="*/ 203108 h 1438293"/>
              <a:gd name="connsiteX2" fmla="*/ 1212366 w 2060569"/>
              <a:gd name="connsiteY2" fmla="*/ 29926 h 1438293"/>
              <a:gd name="connsiteX3" fmla="*/ 1752694 w 2060569"/>
              <a:gd name="connsiteY3" fmla="*/ 16071 h 1438293"/>
              <a:gd name="connsiteX4" fmla="*/ 2057494 w 2060569"/>
              <a:gd name="connsiteY4" fmla="*/ 196180 h 1438293"/>
              <a:gd name="connsiteX5" fmla="*/ 1891239 w 2060569"/>
              <a:gd name="connsiteY5" fmla="*/ 597962 h 1438293"/>
              <a:gd name="connsiteX6" fmla="*/ 1593366 w 2060569"/>
              <a:gd name="connsiteY6" fmla="*/ 951253 h 1438293"/>
              <a:gd name="connsiteX7" fmla="*/ 1039185 w 2060569"/>
              <a:gd name="connsiteY7" fmla="*/ 1228344 h 1438293"/>
              <a:gd name="connsiteX8" fmla="*/ 568130 w 2060569"/>
              <a:gd name="connsiteY8" fmla="*/ 1422308 h 1438293"/>
              <a:gd name="connsiteX9" fmla="*/ 284112 w 2060569"/>
              <a:gd name="connsiteY9" fmla="*/ 1380744 h 1438293"/>
              <a:gd name="connsiteX10" fmla="*/ 94 w 2060569"/>
              <a:gd name="connsiteY10" fmla="*/ 1013599 h 1438293"/>
              <a:gd name="connsiteX11" fmla="*/ 270257 w 2060569"/>
              <a:gd name="connsiteY11" fmla="*/ 480199 h 1438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0569" h="1438293">
                <a:moveTo>
                  <a:pt x="270257" y="480199"/>
                </a:moveTo>
                <a:cubicBezTo>
                  <a:pt x="379939" y="345117"/>
                  <a:pt x="501167" y="278153"/>
                  <a:pt x="658185" y="203108"/>
                </a:cubicBezTo>
                <a:cubicBezTo>
                  <a:pt x="815203" y="128062"/>
                  <a:pt x="1029948" y="61099"/>
                  <a:pt x="1212366" y="29926"/>
                </a:cubicBezTo>
                <a:cubicBezTo>
                  <a:pt x="1394784" y="-1247"/>
                  <a:pt x="1611840" y="-11638"/>
                  <a:pt x="1752694" y="16071"/>
                </a:cubicBezTo>
                <a:cubicBezTo>
                  <a:pt x="1893548" y="43780"/>
                  <a:pt x="2034403" y="99198"/>
                  <a:pt x="2057494" y="196180"/>
                </a:cubicBezTo>
                <a:cubicBezTo>
                  <a:pt x="2080585" y="293162"/>
                  <a:pt x="1968594" y="472117"/>
                  <a:pt x="1891239" y="597962"/>
                </a:cubicBezTo>
                <a:cubicBezTo>
                  <a:pt x="1813884" y="723807"/>
                  <a:pt x="1735375" y="846189"/>
                  <a:pt x="1593366" y="951253"/>
                </a:cubicBezTo>
                <a:cubicBezTo>
                  <a:pt x="1451357" y="1056317"/>
                  <a:pt x="1210058" y="1149835"/>
                  <a:pt x="1039185" y="1228344"/>
                </a:cubicBezTo>
                <a:cubicBezTo>
                  <a:pt x="868312" y="1306853"/>
                  <a:pt x="693976" y="1396908"/>
                  <a:pt x="568130" y="1422308"/>
                </a:cubicBezTo>
                <a:cubicBezTo>
                  <a:pt x="442284" y="1447708"/>
                  <a:pt x="378785" y="1448862"/>
                  <a:pt x="284112" y="1380744"/>
                </a:cubicBezTo>
                <a:cubicBezTo>
                  <a:pt x="189439" y="1312626"/>
                  <a:pt x="4712" y="1159072"/>
                  <a:pt x="94" y="1013599"/>
                </a:cubicBezTo>
                <a:cubicBezTo>
                  <a:pt x="-4524" y="868126"/>
                  <a:pt x="160575" y="615281"/>
                  <a:pt x="270257" y="4801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4"/>
          <p:cNvSpPr/>
          <p:nvPr/>
        </p:nvSpPr>
        <p:spPr>
          <a:xfrm>
            <a:off x="2608895" y="3592207"/>
            <a:ext cx="1569959" cy="914720"/>
          </a:xfrm>
          <a:custGeom>
            <a:avLst/>
            <a:gdLst>
              <a:gd name="connsiteX0" fmla="*/ 196650 w 1569959"/>
              <a:gd name="connsiteY0" fmla="*/ 370193 h 914720"/>
              <a:gd name="connsiteX1" fmla="*/ 598432 w 1569959"/>
              <a:gd name="connsiteY1" fmla="*/ 120811 h 914720"/>
              <a:gd name="connsiteX2" fmla="*/ 1041778 w 1569959"/>
              <a:gd name="connsiteY2" fmla="*/ 9975 h 914720"/>
              <a:gd name="connsiteX3" fmla="*/ 1395069 w 1569959"/>
              <a:gd name="connsiteY3" fmla="*/ 9975 h 914720"/>
              <a:gd name="connsiteX4" fmla="*/ 1568250 w 1569959"/>
              <a:gd name="connsiteY4" fmla="*/ 51538 h 914720"/>
              <a:gd name="connsiteX5" fmla="*/ 1298087 w 1569959"/>
              <a:gd name="connsiteY5" fmla="*/ 411757 h 914720"/>
              <a:gd name="connsiteX6" fmla="*/ 896305 w 1569959"/>
              <a:gd name="connsiteY6" fmla="*/ 647284 h 914720"/>
              <a:gd name="connsiteX7" fmla="*/ 335196 w 1569959"/>
              <a:gd name="connsiteY7" fmla="*/ 910520 h 914720"/>
              <a:gd name="connsiteX8" fmla="*/ 2687 w 1569959"/>
              <a:gd name="connsiteY8" fmla="*/ 778902 h 914720"/>
              <a:gd name="connsiteX9" fmla="*/ 196650 w 1569959"/>
              <a:gd name="connsiteY9" fmla="*/ 370193 h 91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9959" h="914720">
                <a:moveTo>
                  <a:pt x="196650" y="370193"/>
                </a:moveTo>
                <a:cubicBezTo>
                  <a:pt x="295941" y="260511"/>
                  <a:pt x="457577" y="180847"/>
                  <a:pt x="598432" y="120811"/>
                </a:cubicBezTo>
                <a:cubicBezTo>
                  <a:pt x="739287" y="60775"/>
                  <a:pt x="909005" y="28448"/>
                  <a:pt x="1041778" y="9975"/>
                </a:cubicBezTo>
                <a:cubicBezTo>
                  <a:pt x="1174551" y="-8498"/>
                  <a:pt x="1307324" y="3048"/>
                  <a:pt x="1395069" y="9975"/>
                </a:cubicBezTo>
                <a:cubicBezTo>
                  <a:pt x="1482814" y="16902"/>
                  <a:pt x="1584414" y="-15426"/>
                  <a:pt x="1568250" y="51538"/>
                </a:cubicBezTo>
                <a:cubicBezTo>
                  <a:pt x="1552086" y="118502"/>
                  <a:pt x="1410078" y="312466"/>
                  <a:pt x="1298087" y="411757"/>
                </a:cubicBezTo>
                <a:cubicBezTo>
                  <a:pt x="1186096" y="511048"/>
                  <a:pt x="1056787" y="564157"/>
                  <a:pt x="896305" y="647284"/>
                </a:cubicBezTo>
                <a:cubicBezTo>
                  <a:pt x="735823" y="730411"/>
                  <a:pt x="484132" y="888584"/>
                  <a:pt x="335196" y="910520"/>
                </a:cubicBezTo>
                <a:cubicBezTo>
                  <a:pt x="186260" y="932456"/>
                  <a:pt x="24623" y="865493"/>
                  <a:pt x="2687" y="778902"/>
                </a:cubicBezTo>
                <a:cubicBezTo>
                  <a:pt x="-19249" y="692311"/>
                  <a:pt x="97359" y="479875"/>
                  <a:pt x="196650" y="370193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8"/>
          <p:cNvSpPr/>
          <p:nvPr/>
        </p:nvSpPr>
        <p:spPr>
          <a:xfrm>
            <a:off x="2818020" y="3767549"/>
            <a:ext cx="1076797" cy="565989"/>
          </a:xfrm>
          <a:custGeom>
            <a:avLst/>
            <a:gdLst>
              <a:gd name="connsiteX0" fmla="*/ 257689 w 1076797"/>
              <a:gd name="connsiteY0" fmla="*/ 250269 h 565989"/>
              <a:gd name="connsiteX1" fmla="*/ 652544 w 1076797"/>
              <a:gd name="connsiteY1" fmla="*/ 84015 h 565989"/>
              <a:gd name="connsiteX2" fmla="*/ 991980 w 1076797"/>
              <a:gd name="connsiteY2" fmla="*/ 887 h 565989"/>
              <a:gd name="connsiteX3" fmla="*/ 1068180 w 1076797"/>
              <a:gd name="connsiteY3" fmla="*/ 49378 h 565989"/>
              <a:gd name="connsiteX4" fmla="*/ 839580 w 1076797"/>
              <a:gd name="connsiteY4" fmla="*/ 187924 h 565989"/>
              <a:gd name="connsiteX5" fmla="*/ 112216 w 1076797"/>
              <a:gd name="connsiteY5" fmla="*/ 555069 h 565989"/>
              <a:gd name="connsiteX6" fmla="*/ 15235 w 1076797"/>
              <a:gd name="connsiteY6" fmla="*/ 451160 h 565989"/>
              <a:gd name="connsiteX7" fmla="*/ 257689 w 1076797"/>
              <a:gd name="connsiteY7" fmla="*/ 250269 h 56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6797" h="565989">
                <a:moveTo>
                  <a:pt x="257689" y="250269"/>
                </a:moveTo>
                <a:cubicBezTo>
                  <a:pt x="363907" y="189078"/>
                  <a:pt x="530162" y="125579"/>
                  <a:pt x="652544" y="84015"/>
                </a:cubicBezTo>
                <a:cubicBezTo>
                  <a:pt x="774926" y="42451"/>
                  <a:pt x="922707" y="6660"/>
                  <a:pt x="991980" y="887"/>
                </a:cubicBezTo>
                <a:cubicBezTo>
                  <a:pt x="1061253" y="-4886"/>
                  <a:pt x="1093580" y="18205"/>
                  <a:pt x="1068180" y="49378"/>
                </a:cubicBezTo>
                <a:cubicBezTo>
                  <a:pt x="1042780" y="80551"/>
                  <a:pt x="998907" y="103642"/>
                  <a:pt x="839580" y="187924"/>
                </a:cubicBezTo>
                <a:cubicBezTo>
                  <a:pt x="680253" y="272206"/>
                  <a:pt x="249607" y="511196"/>
                  <a:pt x="112216" y="555069"/>
                </a:cubicBezTo>
                <a:cubicBezTo>
                  <a:pt x="-25175" y="598942"/>
                  <a:pt x="-6701" y="499651"/>
                  <a:pt x="15235" y="451160"/>
                </a:cubicBezTo>
                <a:cubicBezTo>
                  <a:pt x="37171" y="402669"/>
                  <a:pt x="151471" y="311460"/>
                  <a:pt x="257689" y="25026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8513617" y="1672784"/>
            <a:ext cx="2864131" cy="4564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970831" y="3997270"/>
                <a:ext cx="3458340" cy="1768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𝑑𝑖𝑟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𝑑𝑠𝑡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𝑙𝑒𝑣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831" y="3997270"/>
                <a:ext cx="3458340" cy="17689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8078743" y="4097589"/>
            <a:ext cx="2994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距离变化方向上权值更大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078743" y="4675485"/>
                <a:ext cx="29941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越近权值越大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743" y="4675485"/>
                <a:ext cx="2994158" cy="369332"/>
              </a:xfrm>
              <a:prstGeom prst="rect">
                <a:avLst/>
              </a:prstGeom>
              <a:blipFill>
                <a:blip r:embed="rId8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78743" y="5253382"/>
                <a:ext cx="29941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越接近权值越大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743" y="5253382"/>
                <a:ext cx="299415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714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581">
        <p:fade/>
      </p:transition>
    </mc:Choice>
    <mc:Fallback xmlns="">
      <p:transition spd="med" advTm="61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0" grpId="0"/>
      <p:bldP spid="15" grpId="0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1.4|13.4|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4|3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1196</Words>
  <Application>Microsoft Office PowerPoint</Application>
  <PresentationFormat>Widescreen</PresentationFormat>
  <Paragraphs>139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等线</vt:lpstr>
      <vt:lpstr>等线 Light</vt:lpstr>
      <vt:lpstr>仿宋</vt:lpstr>
      <vt:lpstr>华文新魏</vt:lpstr>
      <vt:lpstr>微软雅黑</vt:lpstr>
      <vt:lpstr>Arial</vt:lpstr>
      <vt:lpstr>Cambria Math</vt:lpstr>
      <vt:lpstr>Comic Sans MS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 翀</dc:creator>
  <cp:lastModifiedBy>李 翀</cp:lastModifiedBy>
  <cp:revision>552</cp:revision>
  <dcterms:created xsi:type="dcterms:W3CDTF">2020-06-11T07:13:27Z</dcterms:created>
  <dcterms:modified xsi:type="dcterms:W3CDTF">2022-03-14T07:45:11Z</dcterms:modified>
</cp:coreProperties>
</file>